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2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8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3.xml" ContentType="application/inkml+xml"/>
  <Override PartName="/ppt/ink/ink14.xml" ContentType="application/inkml+xml"/>
  <Override PartName="/ppt/ink/ink11.xml" ContentType="application/inkml+xml"/>
  <Override PartName="/ppt/ink/ink12.xml" ContentType="application/inkml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7" r:id="rId1"/>
  </p:sldMasterIdLst>
  <p:notesMasterIdLst>
    <p:notesMasterId r:id="rId28"/>
  </p:notesMasterIdLst>
  <p:handoutMasterIdLst>
    <p:handoutMasterId r:id="rId29"/>
  </p:handoutMasterIdLst>
  <p:sldIdLst>
    <p:sldId id="398" r:id="rId2"/>
    <p:sldId id="399" r:id="rId3"/>
    <p:sldId id="420" r:id="rId4"/>
    <p:sldId id="400" r:id="rId5"/>
    <p:sldId id="413" r:id="rId6"/>
    <p:sldId id="414" r:id="rId7"/>
    <p:sldId id="401" r:id="rId8"/>
    <p:sldId id="415" r:id="rId9"/>
    <p:sldId id="416" r:id="rId10"/>
    <p:sldId id="417" r:id="rId11"/>
    <p:sldId id="418" r:id="rId12"/>
    <p:sldId id="419" r:id="rId13"/>
    <p:sldId id="402" r:id="rId14"/>
    <p:sldId id="403" r:id="rId15"/>
    <p:sldId id="404" r:id="rId16"/>
    <p:sldId id="405" r:id="rId17"/>
    <p:sldId id="406" r:id="rId18"/>
    <p:sldId id="407" r:id="rId19"/>
    <p:sldId id="408" r:id="rId20"/>
    <p:sldId id="409" r:id="rId21"/>
    <p:sldId id="421" r:id="rId22"/>
    <p:sldId id="422" r:id="rId23"/>
    <p:sldId id="423" r:id="rId24"/>
    <p:sldId id="410" r:id="rId25"/>
    <p:sldId id="411" r:id="rId26"/>
    <p:sldId id="412" r:id="rId2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42" userDrawn="1">
          <p15:clr>
            <a:srgbClr val="A4A3A4"/>
          </p15:clr>
        </p15:guide>
        <p15:guide id="2" pos="267" userDrawn="1">
          <p15:clr>
            <a:srgbClr val="A4A3A4"/>
          </p15:clr>
        </p15:guide>
        <p15:guide id="3" pos="7413" userDrawn="1">
          <p15:clr>
            <a:srgbClr val="A4A3A4"/>
          </p15:clr>
        </p15:guide>
        <p15:guide id="4" orient="horz" pos="52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B00"/>
    <a:srgbClr val="D9D8D6"/>
    <a:srgbClr val="C8C8C8"/>
    <a:srgbClr val="636569"/>
    <a:srgbClr val="BDBDBD"/>
    <a:srgbClr val="575757"/>
    <a:srgbClr val="C1C2C4"/>
    <a:srgbClr val="3A3A3A"/>
    <a:srgbClr val="003764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85" autoAdjust="0"/>
    <p:restoredTop sz="96247" autoAdjust="0"/>
  </p:normalViewPr>
  <p:slideViewPr>
    <p:cSldViewPr snapToGrid="0">
      <p:cViewPr varScale="1">
        <p:scale>
          <a:sx n="78" d="100"/>
          <a:sy n="78" d="100"/>
        </p:scale>
        <p:origin x="888" y="96"/>
      </p:cViewPr>
      <p:guideLst>
        <p:guide orient="horz" pos="4042"/>
        <p:guide pos="267"/>
        <p:guide pos="7413"/>
        <p:guide orient="horz" pos="52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openxmlformats.org/officeDocument/2006/relationships/customXml" Target="../customXml/item2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829548-4284-466B-817C-AF9FFAE0EC97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D39C4A-ECB9-4944-B8E7-3ACBD246C55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548886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35:09.2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6499 64 920 0,'0'0'545'16,"0"0"-337"-16,0 0-79 0,0 0-84 15,0 0-13 1,0 0-18-16,4 0-13 16,-4 0 22-16,0 0 18 0,0 0 101 15,0 0 62-15,0 0-49 16,0 0-21-16,0 5-41 16,0 12-52-16,-6 16 16 15,-10 8-30-15,-4 19 6 16,-11 26 25-16,-12 33-21 15,-5 27 29-15,-4 10-12 16,10-23-29-16,15-35 31 16,11-36-32-16,7-9-3 15,1 1 13-15,-1 2-32 16,0-4 31-16,4-16-12 16,1-12-14-16,0-10 38 15,1-6-44-15,3-6 18 16,-2-2-2-16,2 0-8 0,-2 0-18 15,0 0 7 1,-3 0-60-16,-4 0-9 0,-4-12-73 16,1-1-101-16,4-2-419 0</inkml:trace>
  <inkml:trace contextRef="#ctx0" brushRef="#br0" timeOffset="1065.59">7631 425 1585 0,'0'0'536'0,"0"0"-326"16,0 0-4-16,0 0-32 0,0 0-45 16,0 0-23-1,-116-20-28-15,87 28-35 0,-5 12 23 16,-1 10-30-16,-1 3-14 15,3 9 25-15,4-3-28 16,9 3 8-16,7 1-19 16,10-3-2-16,3 0 1 15,7-2-7-15,20-6-1 16,11-4 1-16,8-8-48 16,10-9-4-16,10-6-85 15,32-5-179-15,-15-13-356 16,-9-8-626-16</inkml:trace>
  <inkml:trace contextRef="#ctx0" brushRef="#br0" timeOffset="1460.39">8165 589 2038 0,'0'0'692'0,"0"0"-474"0,0 0-82 15,0 0-26-15,-145-24-62 16,110 26-17-16,-3 20-19 15,2 6-4-15,1 6-2 16,8 3-6-16,7-1 0 16,9 0-1-16,9 0-10 15,2-5 11-15,8-2-1 0,15-9-21 16,8-10 0-16,5-8-35 16,1-2-17-16,1-18-3 15,-5-12-51-15,-4-8-15 16,-8 0 64-16,-7 4 40 15,-6 3 39-15,-3 8 12 16,-5 9 55-16,0 7 78 16,0 5-24-16,0 2-42 15,0 0-20-15,0 0-47 16,0 13 6-16,4 7 7 16,2 2-25-16,6 0 2 15,-1 0-2-15,2-4-48 16,12 0-79-16,-5-8-253 15,-5-4-493-15</inkml:trace>
  <inkml:trace contextRef="#ctx0" brushRef="#br0" timeOffset="1899.77">8350 666 360 0,'0'0'1204'0,"0"0"-930"0,0 0-100 15,0 0 33-15,0 0-45 16,0 0-69-16,0 0-15 16,-2-11-50-16,2 11-6 15,2 15 44-15,7 14 26 16,5 16 13-16,-1 15-37 15,3 10-18-15,-3 6 10 16,3 0-59-16,-3-1 6 16,-2-7-7-16,0-8-77 0,-4-12-71 15,-5-16-173-15,-2-14-224 16,0-18-571-16</inkml:trace>
  <inkml:trace contextRef="#ctx0" brushRef="#br0" timeOffset="2140.92">8313 676 1491 0,'0'0'355'15,"0"0"-204"-15,0 0-61 16,0 0 15-16,0 0-22 0,0 0-12 16,153-82-15-1,-111 89-41-15,-3 18-15 0,-11 2-8 16,-10 6-1-16,-14 2 9 15,-4 0 1-15,-12-2 38 16,-20-6 54-16,-1-5-9 16,2-8-19-16,4-8-65 15,15-6-31-15,8-16-215 16,4-7-327-16</inkml:trace>
  <inkml:trace contextRef="#ctx0" brushRef="#br0" timeOffset="2500.31">8930 559 2076 0,'0'0'626'0,"0"0"-479"16,0 0-22-16,-156 42-14 16,118-13-74-16,11 0 10 15,9 1-47-15,12 1 7 16,6-3-14-16,0-5-32 15,16-6-27-15,9-7-81 16,9-10-82-16,7 0-29 16,-4-18-30-16,1-13 2 15,-7-1-61-15,-6-2 100 16,-7 6 247-16,-9 6 295 16,-7 8 103-16,-2 8 158 15,0 4-252-15,0 2-110 0,0 0-85 16,-2 15-76-16,0 7-12 15,2 7-6-15,0 2-14 16,6-1-2-16,19-4-57 16,33-16-118-16,-8-7-185 15,0-3-377-15</inkml:trace>
  <inkml:trace contextRef="#ctx0" brushRef="#br0" timeOffset="2750.61">9339 535 2307 0,'0'0'628'16,"0"0"-507"-16,0 0-22 15,-120 34-49-15,89-7-13 0,9 7-8 16,6-2-29-16,7 1 0 16,9 2 0-16,0-3 6 15,7-5-12-15,15 0 6 16,7-7-9-16,7-8-1 15,4-8-34-15,0-4-10 16,3-2-73-16,-2-18-155 16,7-18-256-16,-11 6-52 15,-8 4-276-15</inkml:trace>
  <inkml:trace contextRef="#ctx0" brushRef="#br0" timeOffset="2928.04">9571 655 977 0,'0'0'775'15,"0"0"-486"-15,0 0-16 16,0 0-22-16,0 0-54 0,0 0-99 15,0 0-19 1,5 8-11-16,1 12-4 0,3 5 15 16,1 0-43-16,-2 2-12 15,1-1 0-15,0-4-22 16,-4-4-4-16,-1-4 1 16,-2-6-73-16,-2-8-107 15,0-2-442-15,0-14-396 0</inkml:trace>
  <inkml:trace contextRef="#ctx0" brushRef="#br0" timeOffset="3048.58">9516 381 1045 0,'0'0'1340'0,"0"0"-1041"16,0 0-146-16,0 0-138 16,0 0-15-16,0 0-508 15,0 0-1119-15</inkml:trace>
  <inkml:trace contextRef="#ctx0" brushRef="#br0" timeOffset="3684.72">9817 355 1979 0,'0'0'720'15,"0"0"-574"-15,0 0-79 16,0 0-40-16,0 0 56 15,26 128-37-15,-10-76-27 0,6 2 11 16,-1-1-19 0,0-6-11-16,-5-4 0 0,-3-11-16 15,-6-8-29-15,-7-10-76 16,0-10-94-16,-5-4 90 16,-16-10 0-16,-10-17 98 15,-2-10 27-15,2-3 82 16,3 1 13-16,8 3-27 15,9 7 7-15,11 2 4 16,2 4-67-16,34 2-12 16,20 5-58-16,12 4-56 15,12 2 18-15,7 6 96 16,-2 4 0-16,-8 0 4 16,-13 0-4-16,-22 0 0 15,-20 0 28-15,-17 6 54 0,-5 1 110 16,-27 1-42-1,-21 9-63-15,-6 3 0 0,-7 6-29 16,8 3-23-16,7-2-4 16,15 0-30-16,12-3 7 15,12-7-8-15,7-1-37 16,0-3 10-16,18-9-33 16,13-4-32-16,9 0-17 15,5-13-144-15,-3-7-84 16,-9 3 88-16,-8 2 159 15,-11 8 90-15,-10 2 193 16,-4 5 73-16,0 0-53 16,0 0-92-16,0 10-28 0,2 8-17 15,3 4-48-15,3-1 2 16,4-1-30-16,3-6-28 16,20-14-84-16,-3 0-251 15,1 0-521-15</inkml:trace>
  <inkml:trace contextRef="#ctx0" brushRef="#br0" timeOffset="4211.26">10750 327 1936 0,'0'0'768'0,"0"0"-617"0,0 0-72 16,0 0 17-16,-58 112 20 15,45-57-47-15,3 0-39 16,6 4 5-16,4-8-29 15,0-2-6-15,0-9 0 16,0-11-40-16,0-8-23 16,0-13-42-16,0-8-63 15,-7-2 0-15,-13-25-305 16,-4-8 177-16,0-9 104 16,1-3 170-16,8 4 22 15,3 6 75-15,8 8 52 16,4 8 58-16,0 9-58 0,14 5-62 15,10 7 35 1,5 0 11-16,9 0-7 0,4 17-35 16,4 3-44-1,8 0 5-15,2-2-29 0,0-1 6 16,-5-10-7-16,-4-3-43 16,-10-4-42-16,-12 0-79 15,-12-16-23-15,-11-6 119 16,-2-1 68-16,-8-2 111 15,-15 2 67-15,-1 8-7 16,2 3-27-16,1 8-34 16,4 4-44-16,-1 0 16 15,5 18-53-15,-1 8-11 16,5 10 22-16,3 5-17 16,6 0-4-16,0-1-11 15,11-1-8-15,18-7-1 16,31-10-117-16,-6-8-232 0,2-12-436 15</inkml:trace>
  <inkml:trace contextRef="#ctx0" brushRef="#br0" timeOffset="4558.14">11445 571 1487 0,'0'0'964'0,"0"0"-697"15,0 0-60-15,-122 15-39 16,83 10-57-16,8 9-44 15,7 9-47-15,13 1 11 16,11 0-15-16,0-4-14 16,22-6-1-16,9-10-1 0,7-12-34 15,0-12 3-15,0-9-40 16,-7-26-37-16,-4-15-105 16,-9-12-56-16,-10-10 51 15,-6-7 55-15,-2 1 111 16,0 4 52-16,0 11 19 15,0 19 165-15,0 16 67 16,-4 16-47-16,2 12-75 16,0 0-68-16,0 25-15 15,-1 15 35-15,3 11-21 16,0 11-12-16,0 1-31 16,0 2-11-16,7-6-12 15,15 12 0-15,-3-17-101 0,-4-14-481 16</inkml:trace>
  <inkml:trace contextRef="#ctx0" brushRef="#br0" timeOffset="5197.99">12287 431 998 0,'0'0'854'0,"0"0"-639"16,0 0-146-16,0 0-7 15,0 0 9-15,0 0 97 16,0 0 29-16,38 102-61 16,-20-41-27-16,-1 7-37 15,4 2-36-15,-1-6 6 16,0-10-1-16,0-12-26 15,-2-14 23-15,-5-12-38 16,-4-16 11-16,0-2 43 16,2-32-14-16,2-20-5 15,3-15-26-15,-3-6-8 0,1-6 3 16,-3 6-4-16,3 10-24 16,-1 13-9-16,0 18-54 15,3 17-70-15,1 17-409 16,-3 5-152-16,-3 13-883 15</inkml:trace>
  <inkml:trace contextRef="#ctx0" brushRef="#br0" timeOffset="5549.36">12764 670 1205 0,'0'0'312'16,"0"0"-131"-16,0 0-34 0,0 0-18 15,120 62-19 1,-77-58-50-16,3-4-11 15,4 0-49-15,-2-6-30 16,-5-14-24-16,-12-4-9 0,-11-3 28 16,-13 1 20-16,-7 4 15 15,-7 5 151-15,-19 2 83 16,-11 9-10-16,0 6-23 16,-3 0-72-16,2 4 7 15,5 15-37-15,8 11-38 16,9 3-4-16,12 7-45 15,4 3 24-15,4-3-8 16,23-2-19-16,6-4-3 16,5-8-6-16,1-8 11 15,-2-6-28-15,1-8 1 0,2-4-59 16,9-14-39-16,-9-10-401 16,-7-2-965-16</inkml:trace>
  <inkml:trace contextRef="#ctx0" brushRef="#br0" timeOffset="6257.49">13506 502 1921 0,'0'0'507'15,"0"0"-393"-15,0 0 42 0,0 0-102 16,0 0-37-1,34-108-17-15,-19 66-5 0,-6 4-1 16,-6 0 6-16,-3 10 1 16,0 8 81-16,-14 9-5 15,-7 8-32-15,2 3-14 16,-1 9-30-16,2 20 11 16,4 16-12-16,8 13 1 15,6 10 59-15,0 5-36 16,15 4-1-16,10-2 16 15,4-7-38-15,-2-8 5 16,-1-10-6-16,-3-13 11 16,-8-12-20-16,-4-11 9 15,-1-9-3-15,-6-5-6 16,0-3-4-16,0-21 12 0,3-6-41 16,3-6 1-1,0-1 28-15,3-1-47 0,3 7-46 16,-1 5 16-16,2 3 22 15,-5 12 62-15,0 5-2 16,-3 3 8-16,-1 3 61 16,2 0 6-16,1 3-3 15,0 10 4-15,5 8-20 16,-1 2-1-16,3 5-3 16,0 1-31-16,0-3 17 15,0-2-24-15,1-6-5 16,4-6-1-16,-1-4 6 15,3-8-6-15,1 0 0 16,1-12-25-16,0-14-12 16,-3-9-33-16,-1-3 11 0,-6-1 34 15,-3 4 3-15,-5 7 22 16,-3 10 11-16,-4 6 31 16,-2 10 64-16,0 2-31 15,0 0-33-15,0 9 3 16,0 10-39-16,3 9 25 15,6 5-22-15,2-1-1 16,5-4-16-16,-1-5-7 16,6-8-60-16,-6-9-194 15,-7-6-603-15</inkml:trace>
  <inkml:trace contextRef="#ctx0" brushRef="#br0" timeOffset="6360.66">14058 377 2199 0,'0'0'515'0,"0"0"-434"16,0 0-81-16,0 0-286 16,0 0-571-16</inkml:trace>
  <inkml:trace contextRef="#ctx0" brushRef="#br0" timeOffset="7249.43">14569 506 1923 0,'0'0'386'0,"0"0"-269"0,0 0-91 16,0 0 4-16,0 0 83 15,0 0-31-15,0 0-22 16,-81 33 5-16,68-11-5 15,-2 0 10-15,3 3-16 16,4-2-16-16,3 1 3 16,5 3-30-16,0-1 25 15,0 2 0-15,7 0-35 16,8-4 15-16,1 0-16 16,4-4 0-16,0-4 3 0,0-8-3 15,7-6 0 1,6-2-1-16,5 0 10 0,7-20-18 15,4-8 9-15,2-8 0 16,-4-6-1-16,-2-10-9 16,-3-9 10-16,-7-9-1 15,-6-6 1-15,-6-2 18 16,-8 6-17-16,-6 10-1 16,-6 14 30-16,-3 11-15 15,0 11 18-15,0 12-6 16,-5 5-25-16,-2 8 16 15,-2 1-18-15,-2 4-14 16,-3 22 13-16,-3 15-14 16,-1 10 15-16,3 9 0 0,3 6 1 15,6 4 8 1,6-3-9-16,0-3 1 0,8-3 8 16,13-8-3-16,-1-6-6 15,2-9 0-15,0-8 6 16,1-4-7-16,1-4 1 15,0-5 0-15,3-9-9 16,2-5 5-16,4-3 2 16,1-3-5-16,2-18-26 15,0-5 10-15,-5-8-32 16,-2 0 14-16,-10-2 32 0,-3 2-11 16,-5 1 20-1,-7 5 13-15,-1 6 8 16,-3 7 32-16,0 2-31 0,0 7-4 15,0 0 12-15,-7 2-28 16,-6 4-1-16,-5 0-1 16,1 0 9-16,-6 0-3 15,3 14-6-15,0 3 1 16,4 10 9-16,8 5-9 16,5 5 0-16,3 3 18 15,5-2-18-15,15 0 18 16,8-4-19-16,3-5 8 15,8-4-18-15,1-7-12 16,4-8-16-16,26-10-100 16,-12-3-234-16,-5-11-465 0</inkml:trace>
  <inkml:trace contextRef="#ctx0" brushRef="#br0" timeOffset="8005.16">16287 283 2136 0,'0'0'502'15,"0"0"-487"-15,0 0-14 16,0 0 5-16,0 134 165 16,4-76-24-16,3 2-77 15,1 1-25-15,2-2-45 0,-2-4 7 16,1-9-7-16,-1-10-33 16,-4-9-41-16,-4-14-89 15,0-13-25-15,0 0 41 16,0-18-147-16,-10-20 74 15,-1-11 145-15,-1-11 75 16,-2-11 90-16,3-2-22 16,7 1 22-16,4 4 92 15,0 12-1-15,8 9-101 16,15 14-41-16,6 9-38 16,4 7 18-16,3 9-19 15,-3 8-11-15,0 0 2 16,-6 2-6-16,-6 15-13 15,-11 4 0-15,-10 5-12 16,0 2 40-16,-20 0-6 0,-13 3 6 16,-5-5 60-16,-2-2-11 15,7-4 25-15,8-2-6 16,11-2-61-16,12 2 18 16,2 3-1-16,12 2-23 15,17 2 13-15,6 2-13 16,5-1-1-16,2 0 6 15,-1-2 5-15,-4 1-7 16,-3-7-4-16,-3-3 1 16,0-5-10-16,11-7-112 15,-5-3-204-15,-6 0-342 0</inkml:trace>
  <inkml:trace contextRef="#ctx0" brushRef="#br0" timeOffset="8825.15">16913 477 789 0,'0'0'1169'0,"0"0"-867"16,0 0-117-16,0 0-1 15,-114 2 3-15,96 18-101 16,8 6-23-16,6 4-30 16,4 4-24-16,6 4 12 15,15-2-15-15,11-4-6 0,1-1 0 16,6-9 8-1,-4-6-9-15,-2-6 1 0,-6-10-5 16,-7 0 5 0,-6-10 0-16,-6-16 1 0,-4-4-1 15,-4-5-9-15,0 1 2 16,0 3 7-16,0 0-24 16,0 5 7-16,0 2-86 15,12 2-83-15,10 5-106 16,3 0-4-16,-1 9 47 15,-3 6 84-15,-4 2 165 16,-5 0 81-16,-4 14 75 16,-3 6 41-16,-1 8 61 15,-2 4-50-15,-2 5-16 16,2 2-65-16,3 0-11 0,2-1-21 16,6-4-74-1,1-6-3-15,3-6-13 0,4-10-5 16,-2-8-20-16,6-4-41 15,-1-2-57-15,-1-18-69 16,-2-6 20-16,-2-1 116 16,-6 4 50-16,-4 1 1 15,-2 5 10-15,-3 8 37 16,-4 5 37-16,0 4 58 16,2 0-67-16,0 1-23 15,8 17 13-15,1 3-56 16,4 2 16-16,7-2-25 15,5-5-7-15,4-8 6 16,7-8-87-16,0-2-99 16,-2-29-322-16,-2-8-99 0,-5-11-198 15,-10-8 753-15,-1-11 53 16,-3-4 371-16,-3-7-132 16,1 7 39-16,-4 8-32 15,-2 16 77-15,-5 20 7 16,-2 15-108-16,0 11-92 15,0 3-43-15,0 9-61 16,0 24 1-16,-2 13 47 16,-7 11-40-16,-2 12 14 15,0 0-30-15,3-2-18 16,8-3 12-16,0-8-11 16,8-8-1-16,9-5 0 15,1-15-73-15,-2-12-95 0,-5-13-425 16,-4-3-360-16</inkml:trace>
  <inkml:trace contextRef="#ctx0" brushRef="#br0" timeOffset="9124.01">17686 488 1750 0,'0'0'712'0,"0"0"-432"16,0 0-113-16,0 0-71 16,0 0 16-16,0 0-89 15,0 0-23-15,49-59-14 16,3 55-56-16,3 4-36 0,-2 0-97 15,-5 0-126 1,-6 4 46-16,-7 8 59 0,-6 2 224 16,-6 0 59-16,-8 0 96 15,-4-1 50-15,-4 6 70 16,-5-1-38-16,-2 4-54 16,2 4-83-16,-2 2-19 15,0 1-41-15,0-1-34 16,0 0 11-16,2-6-17 15,3-5-6-15,-3-4-14 16,2-6-94-16,4-7-158 16,0 0-350-16,-1-9-229 0</inkml:trace>
  <inkml:trace contextRef="#ctx0" brushRef="#br0" timeOffset="9620.67">18192 377 2133 0,'0'0'554'0,"0"0"-399"0,0 0-8 16,0 0-5-16,0 0-75 15,0 0-31-15,0 0-36 16,0-4-111-16,15 4-195 16,1 10-330-16,-1 1-850 0</inkml:trace>
  <inkml:trace contextRef="#ctx0" brushRef="#br0" timeOffset="10007.87">18192 377 1453 0,'144'60'227'0,"-136"-45"-27"0,0 12 1 15,1 3-11 1,3 7 16-16,-4 3-91 0,-1 0-47 16,-3-7-1-16,0-3-28 15,-2-7 12-15,2-8-9 16,-4-6-41-16,2-6 18 15,2-3-16-15,3 0 6 16,1-18-18-16,8-8-43 16,-1-7-2-16,4-6 39 15,0-3-13-15,4 5 4 16,1-1-34-16,1 9 18 16,-2 8 38-16,-2 10-7 15,-3 5 9-15,-3 6 16 16,2 0 18-16,-5 6 54 15,2 10-28-15,-1 0-48 0,-2 3 9 16,3 0-21 0,-1-1-26-16,14-5-65 0,-5-4-188 15,3-8-229-15</inkml:trace>
  <inkml:trace contextRef="#ctx0" brushRef="#br0" timeOffset="10257.09">18938 506 1910 0,'0'0'566'15,"0"0"-426"-15,0 0 50 16,0 0-55-16,0 0-42 16,0 0-14-16,-85 133-52 15,85-80 18-15,0 1-23 0,16 0-20 16,2 2 22-16,2-2-23 16,-3-1-1-16,-3-8 30 15,-5-7-30-15,-9-7 15 16,0-9-15-16,-2-8 6 15,-23-8 16-15,-6-6-22 16,-7 0 0-16,0-14 0 16,1-17-25-16,-4-24-23 15,12 5-156-15,10 1-595 0</inkml:trace>
  <inkml:trace contextRef="#ctx0" brushRef="#br0" timeOffset="11329.77">19667 333 1891 0,'0'0'332'16,"0"0"-186"-16,19 113 71 16,-5-53-42-16,6 3-98 15,0-2-27-15,3-5-41 16,-4-9-9-16,-1-10-57 15,-5-9-65-15,-5-14-6 16,-6-14-34-16,-2 0 70 16,0-18-81-16,-18-18-52 0,-9-12 97 15,-2-9 128-15,0-8 4 16,2-8 43-16,8-3 63 16,5 1-29-16,9 8 34 15,5 10-42-15,2 15-44 16,21 13-2-16,4 8-26 15,6 11 0-15,1 10 43 16,-1 0-10-16,-4 14 42 16,-2 15-18-16,-7 13-6 15,-11 5 22-15,-9 3-5 16,0 3 64-16,-21-7-3 16,-5-7-57-16,-3-5 24 15,5-13-55-15,8-7-41 0,5-8-1 16,11-4-158-1,0 1-417-15,0-3-352 0</inkml:trace>
  <inkml:trace contextRef="#ctx0" brushRef="#br0" timeOffset="11592.69">20046 639 2063 0,'0'0'570'16,"0"0"-434"-16,0 0-33 0,0 0-33 15,0 0-59 1,137-53-11-16,-100 42-15 16,-4 7-36-16,-7 4 35 15,-4 0-14-15,-1 15 30 0,-6 4 24 16,1 6 17-16,-5 0 42 16,3 2-21-16,-3-1-24 15,1-2 19-15,2-3-56 16,1-4-2-16,6-7-20 15,17-10-130-15,-5 0-194 16,-2 0-399-16</inkml:trace>
  <inkml:trace contextRef="#ctx0" brushRef="#br0" timeOffset="11860.18">20649 613 1713 0,'0'0'711'15,"0"0"-498"-15,0 0-36 16,0 0-50-16,0 0-68 15,0 0 12-15,0 0-42 16,-24 133-22-16,48-102 5 16,8-4-12-16,3-10-7 15,-1-6 7-15,-5-11-32 16,-8 0 19-16,-7-11 5 16,-9-10 8-16,-5-8 18 15,-3 0-12-15,-15 0 20 16,-3 4-26-16,-4 4-2 15,2 5-25-15,-1-4-148 16,6 6-423-16,7 0-1399 0</inkml:trace>
  <inkml:trace contextRef="#ctx0" brushRef="#br0" timeOffset="12293.4">20916 131 2273 0,'0'0'551'0,"0"0"-482"16,0 0 10-16,0 0-59 16,0 0-5-16,0 0 41 15,14 152-8-15,-7-83-13 16,1 2-35-16,-1-5 6 16,-3-9-8-16,4-8 2 15,-6-11-1-15,2-13-5 0,0-12-39 16,1-11 9-16,3-2-20 15,9-10-16-15,3-14-58 16,7-4-49-16,1 0 51 16,1 6 12-16,0 6-11 15,-2 6 75-15,-3 10 30 16,-3 0 22-16,-2 10 46 16,-3 16 10-16,-3 8 25 15,-6 6 37-15,-4 3-40 16,-3-5 3-16,-3-2 19 15,-17-9-29-15,-4-6 56 16,-5-7-35-16,-3-11-34 16,3-3 29-16,0 0-62 15,5-6 14-15,6-13-39 16,7-6-59-16,11-8-68 0,0 5-425 16,3 1-716-16</inkml:trace>
  <inkml:trace contextRef="#ctx0" brushRef="#br0" timeOffset="13403.15">21421 589 1627 0,'0'0'303'16,"0"0"-224"-16,0 0-12 15,0 0 10-15,129-138-10 0,-102 93-44 16,-8 0-22-1,-3-2 25-15,-10 6 14 0,-6 6 113 16,0 11 25-16,0 10-48 16,-10 6-13-16,-9 8-49 15,-1 0-53-15,-1 8 6 16,-4 20-21-16,-2 14 10 16,2 12 22-16,6 11-6 15,5 1 22-15,5 2 3 16,7-3-27-16,2-4 17 15,0-2-40-15,15-9 10 16,10-6-8-16,4-8 9 16,4-7-13-16,7-10 1 15,5-9-26-15,1-8 26 16,4-2-36-16,1-6-2 16,-2-16 13-16,-2-6-26 15,-3-4 14-15,-8-2 1 0,-5 0 10 16,-9 0 20-16,-5 3 12 15,-11 7 23-15,-4 2 39 16,-2 4-15-16,0 4 25 16,-6 4-42-16,-15 2-23 15,-6 4 16-15,-2 4-23 16,-4 0 6-16,2 0 20 16,2 9-31-16,0 10 22 15,4 6-16-15,8 4-1 16,3 7 15-16,10 2-20 0,4 0 7 15,0 1 4 1,20-3-5-16,9-6-14 0,9-6 4 16,9-7-39-16,8-10-10 15,7-7-46-15,4 0-20 16,-2-24-178-16,-1-5-311 16,-13-4 328-16,-7-7-212 15,-12-2 188-15,-7-1 303 16,-8 6 401-16,-7 5 1 15,-5 9 94-15,-2 10-178 16,-2 6-76-16,0 7-118 16,0 0-55-16,0 0-13 15,0 20-56-15,-2 8 9 16,-2 6 5-16,2 3-7 16,2-1-2-16,0-4-5 15,0-4 0-15,0-8-7 0,8-8 7 16,0-8-15-16,3-4-5 15,1 0-26-15,7-19 35 16,1-8-14-16,2-3-13 16,2-2 37-16,-1 1-19 15,-3 4 20-15,-2 7-2 16,-2 3 8-16,-6 10-6 16,-1 4 0-16,1 3 6 15,-2 0 6-15,-1 10-11 16,1 8-1-16,0 1 17 15,-4-2-10-15,3 0 31 16,-5-4-16-16,2-4-11 0,0-3-11 16,6-6 0-16,1 0-24 15,7-9 23-15,4-14-57 16,7-7 22-16,2-1-28 16,-2-1 7-16,0 5 45 15,0 8 12-15,-4 5 7 16,-3 7 64-16,-5 6-39 15,0 1 22-15,-7 0-1 16,-1 6-37-16,-4 8 34 16,0 0-41-16,-3 6-8 15,-2 1-1-15,-5 11-62 16,-13-2-135-16,-2-6-514 0</inkml:trace>
  <inkml:trace contextRef="#ctx0" brushRef="#br0" timeOffset="14956.95">20048 662 1365 0,'0'0'387'0,"0"0"-161"0,0 0-57 16,0 0 53-16,0 0-60 16,0 0-46-16,0 0-13 15,0 0-32-15,0 0 19 16,0 0-24-16,0 0-15 15,0 0 13-15,0 0-37 16,0 0-2-16,0 0 5 16,0 0-30-16,0 0 23 15,2-4-23-15,6-1-1 16,4-3-14-16,-1 1 15 16,-2-4 0-16,0 1 6 15,-4 1 1-15,-1-4-7 16,-2 4 0-16,0-2 1 0,0 3-9 15,-2 2 8-15,0 1 0 16,0 1-3-16,0 4 14 16,0 0-11-16,0-1 0 15,0 1 0-15,-4-2-2 16,0-1 11-16,-1 2-9 16,1 0 6-16,4 1 8 15,-3 0-10-15,3 0-4 16,0 0 1-16,0 0 0 15,0 0 5-15,0 0-6 16,0 0 9-16,0 0 5 16,0 0-19-16,0 0 5 0,0 0-1 15,3 0-7 1,8 0 8-16,0 0 0 0,3 1 0 16,1 5 6-16,-1-1-6 15,-1 2 0-15,3-1-1 16,-3 2-10-16,0-2 11 15,0 0 0-15,3 0 0 16,2 0-21-16,2-4-6 16,0 0-15-16,0-2-12 15,-5 0 22-15,-1 0-6 16,-5 0 15-16,-5 0 22 16,-4 0 2-16,0 0-1 15,0 0 0-15,0 0-38 0,-4 3-195 16,-7-2-605-16</inkml:trace>
  <inkml:trace contextRef="#ctx0" brushRef="#br0" timeOffset="23591.7">9551 565 472 0,'0'0'659'0,"0"0"-427"15,0 0-77-15,0 0-24 16,0 0-22-16,0 0-21 16,-4-9-32-16,4 9 27 15,0 0 1-15,-2 0-11 16,2 0 45-16,0-1-30 0,0 1-29 15,0 0-4-15,0-3-27 16,0 3-4-16,0 0-9 16,0 0-9-16,0 0 14 15,0 0-20-15,0 0 1 16,0 0-9-16,0 0 8 16,0 0-24-16,0 0 1 15,0 0-60-15,-3 0 8 16,1 0 7-16,0 0 7 15,-2 9 40-15,-1 1-105 16,0 0-265-16</inkml:trace>
  <inkml:trace contextRef="#ctx0" brushRef="#br0" timeOffset="30394.95">5688 2454 1617 0,'0'0'349'15,"0"0"-180"-15,0 0-45 0,0 0 18 16,0 0 5-16,0 0-101 15,0 0-23-15,0 0-15 16,0 0 7-16,0 0-9 16,0 0 30-16,0 0-3 15,0 0 49-15,0 0-15 16,0 0-7-16,0 0-15 16,0 0-35-16,0 0 22 15,0 0-16-15,0 0-14 16,-4 4 11-16,-6 1-11 15,-3 2-2-15,-1 1 0 16,-3 2 19-16,-3 3-19 16,-1 0 0-16,-3 3 0 15,2 2 25-15,-3 3-25 0,3 2 10 16,0 2 2-16,4-1 0 16,1 2-3-16,3 1-9 15,3-2 2-15,-1 5 2 16,4 0-2-16,3 2-2 15,-1 1 15-15,4-4-5 16,-1 3 2-16,3 1-12 16,0-4 1-16,0 0-2 15,0-2 1-15,0 0 0 16,0-4 0-16,0 4 18 16,3-1-18-16,5 0 0 15,-1 4 0-15,1 1 4 16,0 0 4-16,0 1-8 0,1-1 18 15,3-4-11 1,-1-2 4-16,1-6-11 0,0-2 1 16,3-1 13-16,1-4-13 15,4 2-1-15,0 0 4 16,3 0 5-16,2 2-9 16,-2-2 0-16,2 2 0 15,2-4-7-15,0-1 7 16,0-6 0-16,4-3 9 15,0-2 3-15,0 0-7 16,2 0-5-16,1-7 0 16,1-2 8-16,1-3-8 15,0 0 0-15,2-5-4 0,4-8 16 16,3-5-3 0,-1-7-9-16,3-3 0 0,0-3-4 15,0-3 4-15,-5 2 0 16,-2-4 0-16,-5 0 11 15,-8 1-12-15,-7-8 1 16,-13 1 0-16,-7-6 0 16,0-1 7-16,-25-2-7 15,-6-1 28-15,-7-1-20 16,-4 2 23-16,-5 4-16 16,-9 7-6-16,-1 4 42 15,-8 12-39-15,0 6 17 16,-4 10-1-16,0 7-17 15,5 7 1-15,2 6-12 16,6 0-12-16,11 0 2 0,7 15-25 16,9 6-25-16,-2 14-33 15,9-1-115-15,2-3-355 0</inkml:trace>
  <inkml:trace contextRef="#ctx0" brushRef="#br0" timeOffset="32787.25">7795 3563 1083 0,'0'0'546'16,"0"0"-479"-16,0 0-22 15,0 0 42-15,0 0 80 16,0 0 18-16,-42 0-52 15,42 0-15-15,0 0-32 16,0 0-26-16,0 0 17 0,0 0-35 16,0 0 1-16,0 0-10 15,0 0-31-15,0 0 21 16,0 0-23-16,5 0 6 16,10-2 6-16,5 0-10 15,7-5 17-15,4 4 14 16,5-5-31-16,4 2 33 15,0-2-29-15,4 0 2 16,-1 0 5-16,-1 2-7 16,-2-3-4-16,-2 2 14 15,-2 2-5-15,-2-2-4 16,-1 1-7-16,3 0 1 16,-1-2 10-16,5-1-11 15,5 0 0-15,-1-1 6 0,3 0 9 16,-3 2-15-1,2 1 0-15,-5 4 1 0,-1-2-5 16,-1 4 4-16,-1-2 0 16,1 2 3-16,-1-3 10 15,3 2-13-15,-1-2 0 16,-1 0 1-16,-1 0-9 16,-1 0 9-16,-8-1-1 15,-4 4 11-15,0 1-4 16,-2 0 9-16,-3 0-16 15,0 0 2-15,2 0 1 16,1 0-2-16,-2 0-1 16,4 0 4-16,0 0 10 15,-1 0-13-15,3 0-1 16,0 0 0-16,1 0-4 0,1 0 4 16,0 1 0-16,5 4 6 15,-3-1 4-15,5 0-10 16,-2 0 0-16,1 0 0 15,3-2-3-15,-5 2 3 16,0-3 0-16,-1 2 0 16,-3-3 14-16,-3 1-15 15,1-1 1-15,-2 0 0 16,0 2-15-16,-2 1 17 16,4-2-2-16,2 4 1 15,2-3 11-15,1 2-13 16,-1-3 1-16,2 2-2 15,1-1-11-15,-1 0 13 0,1 0 0 16,-3 0 1 0,3 2 13-16,-3-1-15 15,2 2 1-15,1 1 0 0,-3-3-12 16,2 2 12-16,0 1 0 16,1-2-1-16,-1-2 15 15,3 2-14-15,-1-2 0 16,2-2 7-16,-2 0 8 15,1 0-13-15,-3 0 4 16,0 0 3-16,-2 0 4 16,-6 0-10-16,-5 0-3 15,-2 0 1-15,-6 0-7 16,-4 0 6-16,-4 0 0 0,-1 0 0 16,-3 0 18-16,0 0-18 15,0 0 0-15,0 0 6 16,0 0-6-16,0 0 0 15,0 0 0-15,0 0 0 16,0 0-9-16,0 0 3 16,0 0-37-16,0 0-47 15,0 0-12-15,0 0-50 16,0-8-70-16,0 1-61 16,0-2-390-16</inkml:trace>
  <inkml:trace contextRef="#ctx0" brushRef="#br0" timeOffset="65513.8">24388 3735 153 0,'0'0'1225'15,"0"0"-974"-15,0 0-187 0,0 0-30 16,0 0 40 0,0 0 1-16,-16-23 0 0,14 18-21 15,0 1 26-15,-1 0 23 16,1 0-43-16,0 0-7 15,-2 2-41-15,0-2-5 16,-3 3-8-16,0-1 9 16,0-1-3-16,3 1 26 15,0 1 15-15,1 1 52 16,1-3-24-16,0 1-22 16,2 2 48-16,0-2-40 15,0 0 7-15,0 2-10 16,0-1-56-16,4-2 17 15,21-1-18-15,15-2 0 16,37-6 35-16,46-3 13 16,42-4 44-16,20 4-8 15,0 5-52-15,-12 3 17 0,-15 1-33 16,-8 0-15-16,-28 0 13 16,-28-2-12-16,-26 4-2 15,-20-2 3-15,2 1 9 16,-6-4-12-16,-5 3 0 15,-16 2 1-15,-14 2-5 16,-4 0 15-16,-5 0-11 16,0 0 0-16,-8-14-4 15,-11 0-87-15,-12-2-937 0</inkml:trace>
  <inkml:trace contextRef="#ctx0" brushRef="#br0" timeOffset="68552.64">1760 4301 1470 0,'0'0'285'0,"0"0"-211"16,0 0-36-16,0 0 25 0,0 0 40 15,0 0 14-15,-18 0-42 16,18 0-54-16,-3 0 57 16,3 0 11-16,-2 0-18 15,2 0 18-15,-2 0-44 16,2 0 12-16,-2 0-13 15,2 0-33-15,0 0 19 16,0 0-30-16,0 0 0 16,0 0-6-16,0 0-6 15,0 0 5-15,6 0 7 16,12 0 0-16,7-5 6 16,6-2-6-16,5-3 0 15,1 2-1-15,6 0 7 0,-3 0-6 16,0 1 0-1,1 1 9-15,-6-1-2 0,-1 1-7 16,-8-2 2-16,-6 2 56 16,-6 0-49-16,-8 4 15 15,-4-1 6-15,-2 3-16 16,0 0 27-16,0 0-32 16,0 0-9-16,0 0-84 15,0 3-271-15,0-1-803 0</inkml:trace>
  <inkml:trace contextRef="#ctx0" brushRef="#br0" timeOffset="74773.03">26349 11793 591 0,'0'0'694'15,"0"0"-394"-15,0 0-75 16,0 0 9-16,0 0-26 15,0 0-47-15,0-6-3 16,0 6-51-16,0 0 21 16,0 0-28-16,0 0-37 15,0-3 9-15,0 3-26 16,0 0-16-16,0 0 21 16,0 0-51-16,-7 0 33 0,-4 0-30 15,-5 0 12-15,-4 0 1 16,-4 0-16-16,-5 0 1 15,0 0 19-15,-3 9-19 16,1 3 8-16,0 4 6 16,0 8-15-16,2 6 11 15,4 9-11-15,4 5 0 16,2 7-2-16,9 8 14 16,2 5-12-16,6 4 0 15,2 0 2-15,0 3 20 16,18-7-21-16,9-6-1 15,4-8 5-15,7-10 15 0,7-14-26 16,6-12 6-16,7-14-9 16,2 0-4-16,4-29 5 15,-1-8-1-15,-5-10 8 16,-5-3-24-16,-8 0 25 16,-10-2 0-16,-8 0 1 15,-9 2-7-15,-11 2 12 16,-7 0-6-16,0-2 26 15,-19 1-20-15,-4-1 13 16,-11 4-19-16,-4 6-7 16,-2 8 5-16,-6 8-43 15,-2 12-67-15,-16 12-140 16,10 8-372-16,10 10-190 0</inkml:trace>
  <inkml:trace contextRef="#ctx0" brushRef="#br0" timeOffset="75306.58">26353 12106 1669 0,'0'0'384'0,"0"0"-204"15,0 0-5-15,0 0-35 16,0 0-48-16,0 0-53 16,0 0 20-16,-33-9-16 15,17 12-28-15,-4 9 21 16,-2 5-4-16,-1 7-4 16,5 7 33-16,3 3-37 0,9 4-3 15,6 0 11-15,0 1-19 16,15-8 11-16,12-5-24 15,6-10-9 1,2-10-12-16,4-6 8 16,-3-8 10-16,-3-22-3 0,-8-4 12 15,-10-6-14-15,-9-2 8 16,-6 2 0-16,0 2-10 16,-40-5-23-16,5 12-187 15,-5 8-422-15</inkml:trace>
  <inkml:trace contextRef="#ctx0" brushRef="#br0" timeOffset="76093.48">23405 7510 1647 0,'0'0'487'0,"0"0"-487"16,0 0-120-16,0 0-361 15,0 0 289-15,0 0 23 16,-29 14 56-16,21-10 113 15,-2 1 88-15,4-3-88 16,1 1-89-16</inkml:trace>
  <inkml:trace contextRef="#ctx0" brushRef="#br0" timeOffset="76415.61">23405 7510 970 0</inkml:trace>
  <inkml:trace contextRef="#ctx0" brushRef="#br0" timeOffset="76657.82">23405 7510 970 0,'52'112'1561'0,"-52"-112"-1242"0,0 0-220 0,0-15-57 0,4-6-5 0,14-9-37 16,2-7-27-16,2-3 27 16,0 2-11-16,-6 4 11 15,-3 8 0-15,-5 6 0 16,-4 6 35-16,-2 8-28 16,0 1 12-16,-2 5 20 0,0 0-39 15,2 0 29-15,0 15-29 16,5 13 7-16,3 12 65 15,0 7-25-15,-1 4-11 16,3 1-11-16,-6-2-13 16,1-6-3-16,-1-3-9 15,-4-9-54-15,0-8-38 16,-2-24-232-16,0 0-370 16,0-7-768-16</inkml:trace>
  <inkml:trace contextRef="#ctx0" brushRef="#br0" timeOffset="77091.84">23285 7274 2029 0,'0'0'595'15,"0"0"-520"-15,0 0-14 16,0 0 87-16,-120 75-96 15,104-23-17-15,7 14-5 16,7 13-30-16,2 8 47 16,0 6-27-16,16-1-20 15,11 0 39-15,6-1-38 16,7-10 5-16,7-8-6 16,4-9 12-16,7-14-28 0,4-16 16 15,3-15-15-15,1-19 3 16,6-4-8-16,1-35 19 15,-2-15 1-15,-1-16-4 16,-5-26 4-16,-12-27 0 16,-17 9 12-16,-15 10 34 15,-18 18-46-15,-3 21 63 16,-7-3-9-16,-20-7-39 16,-10 6 29-16,-7 2-44 15,-8 4-1-15,-4 6 0 16,-2 9-103-16,-22 12-71 15,14 13-429-15,10 16-693 0</inkml:trace>
  <inkml:trace contextRef="#ctx0" brushRef="#br0" timeOffset="77828.3">27255 8088 546 0,'0'0'1561'0,"0"0"-1258"15,0 0-260-15,0 0-34 16,0 0-9-16,0 0 0 16,119-56-1-16,-97 55 3 15,-7 1-8-15,-6 0 6 0,-9 4 0 16,0 16 88-16,-13 6 19 15,-12 4 21-15,-2 4-3 16,3 0-39-16,4 0 5 16,6-4-39-16,12-1-31 15,2-4 33-15,5-3-42 16,17-3 0-16,5-6-6 16,8-7-6-16,5-6-1 15,5 0-72-15,11-41-186 16,-14-1-248-16,-11-3-263 0</inkml:trace>
  <inkml:trace contextRef="#ctx0" brushRef="#br0" timeOffset="78176.44">27443 7888 555 0,'0'0'1264'16,"0"0"-959"-16,-119-21-63 16,63 18 33-16,4 3-44 15,-4 0-98-15,4 17 6 16,6 9-82-16,5 5-15 15,8 12 1-15,6 8-42 16,14 8 16-16,11 5-17 16,2 7 6-16,15 6 0 15,24 0-6-15,9-3 0 16,12-4-1-16,12-10-19 16,10-9 19-16,5-14-5 15,4-13-11-15,1-17 8 16,-3-7-7-16,-4-27 16 15,-10-23-6-15,-8-20 1 16,-9-26 5-16,-18-26 0 0,-18 8-11 16,-17 14-4-16,-5 17-6 15,-18 28 3-15,-15 7 12 16,-14 9-55-16,-51 33-162 16,11 6-411-16,-7 10-951 0</inkml:trace>
  <inkml:trace contextRef="#ctx0" brushRef="#br0" timeOffset="79232.03">25562 15637 1829 0,'0'0'540'0,"0"0"-320"16,0 0-61-16,0 0-53 15,0 0-36-15,0 0-70 16,0 0 17-16,29-58-17 16,-6 41 6-16,-4 7-9 15,-1 1 3-15,-5 4-6 16,-3 5-3-16,-4 0-46 0,-6 0 41 16,0 2-1-1,0 15 15-15,-8 6 11 0,-10 8-11 16,-1-4 1-16,4 3 14 15,9-3-5-15,6-4-10 16,0 0 0-16,10 2-33 16,13-6 31-16,4 2-22 15,0-6 24-15,-6-1-10 16,-5-1 2-16,-7-6 8 16,-5-1 5-16,-4 2-4 15,0-2 69-15,0 2-51 16,-15 1-19-16,-5-5-87 15,-11-13-194-15,4-17-187 16,0-6-382-16</inkml:trace>
  <inkml:trace contextRef="#ctx0" brushRef="#br0" timeOffset="79624.69">25495 15466 1257 0,'-8'-8'377'16,"-2"-2"-136"-16,-3 2-80 15,-1-2-59-15,-3 7-11 16,-3 3-32-16,-5 0-20 15,-4 13 11-15,-2 13 48 16,-3 8 29-16,1 9-5 16,4 7-48-16,4 8-11 15,8 3-11-15,8 8-34 16,9 5 18-16,0 2 0 16,13 1-27-16,19-5 23 15,3-2-32-15,10-6 1 16,4-7-3-16,4-7 9 0,3-6-7 15,7-8 0-15,-1-8-9 16,5-8-3-16,1-14-12 16,4-6 12-16,2-18 11 15,-1-26-65-15,-1-19 41 16,-8-9 6-16,-8-5 19 16,-14 2 11-16,-13 5 40 15,-16 6 6-15,-13 1 22 16,0 2-29-16,-29-8 25 15,-13-1-54-15,-12-6-15 16,-6-5-12-16,-7 2 1 16,-37-34-95-16,17 16-187 15,2 20-497-15</inkml:trace>
  <inkml:trace contextRef="#ctx0" brushRef="#br0" timeOffset="80348.09">22009 11681 2072 0,'0'0'528'0,"0"0"-441"16,0 0-34-16,0 0-53 16,0 0 32-16,-89 135-32 15,75-82 0-15,5-3-12 16,5-5 13-16,4-10-1 16,0-6 0-16,4-11-20 15,19-8-26-15,8-8-72 16,8-2 13-16,7-9 47 15,-2-15-95-15,0-6 19 0,-8-1 69 16,-10 0 17 0,-5 6 48-16,-13 2 2 15,-2 7 81-15,-6 6 110 0,0 6-43 16,0 2 36-16,0 2-71 16,0 0-106-16,6 11 13 15,3 12-22-15,4 5 0 16,0 4-6-16,0 0 6 15,-1-2-75-15,-10 0-145 16,-2-7-93-16,0-12-169 0</inkml:trace>
  <inkml:trace contextRef="#ctx0" brushRef="#br0" timeOffset="80778.83">21859 11570 1714 0,'0'0'332'16,"0"0"-196"-16,0 0 16 16,-151 46-20-16,106-12 0 15,3 9-59-15,4 11 8 16,5 10 13-16,6 12-45 16,11 9 9-16,11 7-40 0,5 2-4 15,9 1-5 1,28 2-2-16,7-3-7 0,14-5 0 15,8-7-12 1,11-10-3-16,7-10-27 0,23-5-11 16,26-20 11-16,23-24-63 15,4-17 41-15,-25-39 27 16,-8-41-52-16,-29-20 88 16,-20-13 1-16,-13-23 9 15,-48 6 39-15,-17-5-47 16,-29 1 56-16,-24 4 51 15,-7 22-29-15,2 25 46 16,6 25-75-16,-4 14-25 16,-8-3-15-16,-7 8-10 15,-6 3-65-15,-6 17-159 16,18 13-346-16,16 4-892 0</inkml:trace>
  <inkml:trace contextRef="#ctx0" brushRef="#br0" timeOffset="81661.66">29524 9904 1617 0,'0'0'380'0,"0"0"-49"15,0 0-65-15,0 0-72 16,0 0-98-16,0 0-85 16,0 0 13-16,2-14-24 15,-2 14 1-15,0 0 17 16,0 9-18-16,-4 5 26 15,-6 9 16-15,4 3-41 16,4 0 20-16,2-2-21 16,0-4 0-16,10-3-15 15,11-6-16-15,8 1 8 16,2-4 22-16,7-1-8 16,1-1 1-16,-2-3 8 15,-6 0 0-15,-9-1-12 0,-8 1 12 16,-6 1 0-16,-8-2 23 15,0 0 4-15,0 4 40 16,-6 2-34-16,-17 6-32 16,-4 4-1-16,-6 0-48 15,0-4-112-15,-7-14-146 16,9 0-232-16,2-19-427 0</inkml:trace>
  <inkml:trace contextRef="#ctx0" brushRef="#br0" timeOffset="81755.11">29448 9907 1215 0,'0'0'530'15,"0"0"-331"1,0 0-91-16,0 0-39 0,58-118 3 16,0 94-72-1,-9 4-21-15,-5 6-229 0</inkml:trace>
  <inkml:trace contextRef="#ctx0" brushRef="#br0" timeOffset="82158.16">29377 9370 1796 0,'0'0'386'16,"0"0"-50"-16,0 0-129 16,-129 26-59-16,100 18-57 15,4 17-80-15,7 13 5 16,9 13-16-16,7 14 14 0,2 22-14 15,20 15 0-15,12-12 0 16,3-25-9-16,0-31-51 16,7-23 15-16,21 0-57 15,30 1-82-15,8-12 36 16,6-23-109-16,-2-13 170 16,-21-27 43-16,12-34 41 15,-9-44 3-15,-11-43 149 16,-18-23 7-16,-27 0 55 15,-22 17-108-15,-9 48-28 16,-9 27 23-16,-13 32-84 16,-12 17 12-16,-11 5-26 15,-15 9-62-15,-53 16-76 0,14 15-230 16,11 12-303-16</inkml:trace>
  <inkml:trace contextRef="#ctx0" brushRef="#br0" timeOffset="83031.64">32734 12559 1650 0,'0'0'309'0,"0"0"-171"16,0 0 95-16,0 0 49 15,0 0-75-15,0 0-75 16,0 0-25-16,61-58-39 16,-61 55-14-16,0-1 15 15,0 3-56-15,0-2-5 16,-7 3-7-16,-11 0 0 15,-7 7-2-15,-8 18-9 16,-7 14 9-16,-3 9-8 16,5 8 9-16,9 0 0 15,12-2 0-15,13-4-14 16,4-10 5-16,2-9-28 16,15-9-35-16,-1-10-30 15,-1-8-12-15,-1-4 85 16,-1 0 29-16,-4-2 0 0,1-12 49 15,-8-1-25-15,-2 2-23 16,0-5 28-16,-7 2-29 16,-15-1-11-16,-7 1 11 15,-5 4-63-15,3 3-86 16,4-10-191-16,9 2-145 16,14 0-1072-16</inkml:trace>
  <inkml:trace contextRef="#ctx0" brushRef="#br0" timeOffset="83415.48">32558 12093 1530 0,'0'0'397'0,"0"0"-262"15,-114 22-19-15,66 10 33 16,-2 15 44-16,6 12-93 15,-5 32-75-15,2 31 11 16,10 27-34-16,12-11 8 16,19-30-10-16,6-33-24 15,10-21-4-15,19 3 8 16,11 8-44-16,14 1 35 16,6-16-13-16,7-13 26 15,0-22-140-15,-3-15 84 16,-2-5 72-16,-1-31 33 0,-3-14 126 15,-5-12 95-15,10-26-29 16,3-33-62-16,-5-24-38 16,-14 9-82-16,-26 27-11 15,-18 38-32-15,-3 24-19 16,-27 1 18-16,-69-6-98 16,7 8-121-16,-20 15-460 0</inkml:trace>
  <inkml:trace contextRef="#ctx0" brushRef="#br0" timeOffset="84166.02">28760 14258 1324 0,'0'0'1150'0,"0"0"-949"15,0 0-170-15,0 0-7 16,116-19-24-16,-56 11 0 0,-1 4-41 16,-5 4-89-1,-17 0-2-15,-12 12 71 0,-13 10 14 16,-12 8 47-16,0 6 93 15,-10 6-16-15,-7 4 32 16,1 3-69-16,3-1-4 16,4-2 1-16,4-8-30 15,5-5-7-15,0-8 0 16,0-11-92-16,0-14-113 16,0-4-137-16,0-19-652 0</inkml:trace>
  <inkml:trace contextRef="#ctx0" brushRef="#br0" timeOffset="84298.05">28878 14418 1722 0,'0'0'585'0,"0"0"-334"16,0 0-68-1,0 0-74-15,0 0-101 0,0 0-8 16,164-36-78-16,-103 31-212 16,-10 1-235-16</inkml:trace>
  <inkml:trace contextRef="#ctx0" brushRef="#br0" timeOffset="84684.38">28911 13850 1702 0,'0'0'498'0,"0"0"-245"0,0 0-79 15,-154 4-6 1,107 20-81-16,1 10-68 0,5 11 32 15,3 9-34-15,5 12 1 16,6 10 22-16,8 10-32 16,11 7 24-16,8 5-32 15,8 2 20-15,29-1-35 16,14-6 15-16,19-4-9 16,14-13 3-16,15-14-45 15,5-16 2-15,6-20-7 16,0-22-23-16,-2-17 43 15,-8-37-20-15,0-33 36 16,-9-38 20-16,-22-33 57 16,-26-10 95-16,-39 7-1 15,-4 21-79-15,-31 40 20 16,-2 25-67-16,-5 24-11 0,-13 14-14 16,-39 7-80-1,-78 24-67-15,8 2-431 0,-2 6-676 0</inkml:trace>
  <inkml:trace contextRef="#ctx0" brushRef="#br0" timeOffset="89236.28">22186 11342 1538 0,'0'0'591'0,"0"0"-406"0,0 0 30 15,0 0 3 1,0 0-114-16,0 0-25 0,0 0-29 16,0 0-19-16,0 0 54 15,0 0-31-15,-6 0 11 16,-23 9-25-16,-13 12-32 15,-12 10-16-15,-8 13-28 16,-11 39-90-16,12-12-110 16,16-5-432-16</inkml:trace>
  <inkml:trace contextRef="#ctx0" brushRef="#br0" timeOffset="94552.2">27576 7914 1041 0,'0'0'397'0,"0"0"-150"15,0 0-27-15,0 0-25 16,0 0-61-16,0 0 17 15,0 0-64-15,-4-29-1 16,4 26-5-16,0 3-50 16,0 0 9-16,0 0-40 15,0 0 8-15,0 0-25 16,0 0-47-16,14 0-9 16,15 0 26-16,29-4-127 15,-8 0-65-15,-3 0-300 0</inkml:trace>
  <inkml:trace contextRef="#ctx0" brushRef="#br0" timeOffset="97300.02">8366 5293 540 0,'0'0'305'0,"0"0"-151"15,0 0-106 1,0 0 52-16,0 0-16 0,0 0 7 15,0 0 22-15,-41-14-23 16,37 11 28-16,2-1-20 16,-2-2-53-16,-1 0 27 15,1 2-33-15,0-3-33 16,-2 3 22-16,2 1-15 16,0-1 43-16,-1 1 27 15,3-1-27-15,-2 2 36 16,2-1-49-16,0 0 7 15,2 2 37-15,-2 1-44 0,-2 0 2 16,2 0-32 0,-2-2 1-16,2 2 5 0,-5 0-19 15,1 0 0-15,-1 0 2 16,0 0 14-16,0 0-16 16,5 0 28-16,0 0-20 15,2 0 41-15,0 0-48 16,13-7 1-16,16-4 25 15,10-6-15-15,9-2-12 16,6-2 0-16,2-1 8 16,6-2-8-16,-2 3 0 15,3-2 0-15,-11 3-1 16,-6 4 11-16,-15 4-10 16,-14 3 0-16,-10 3 6 15,-7 5 39-15,0 1 10 16,-2 0-22-16,-16 0-25 15,-7 0 5-15,-2 1-13 0,-2 10 0 16,-2 1 0-16,-4 2-10 16,-5 2 10-16,-4 2 0 15,-6 4-8-15,1 0 4 16,-2 0 3-16,2-2 1 16,9-2 0-16,5-1-15 15,8-6 15-15,9 0 0 16,5-4-6-16,6-3 17 15,4 1-23-15,3-5 12 16,5 0-2-16,19 0-13 16,13 0 16-16,7-16-1 15,7-4 0-15,2 0 18 16,1-1-18-16,-7 4 0 0,-7 2-24 16,-18 11-25-1,-9 4-286-15,-13 0-276 0</inkml:trace>
  <inkml:trace contextRef="#ctx0" brushRef="#br0" timeOffset="102874.72">24228 2578 340 0,'0'0'792'0,"0"0"-550"15,0 0-57-15,0 0 33 16,0 0-46-16,0 0-105 16,0-68 65-16,0 59 3 15,0-2-48-15,0 5 46 16,0 2-49-16,0 4-17 15,0 0-36-15,0 0-18 16,0 18-12-16,0 14-1 16,0 16 0-16,0 11-15 15,0 11 16-15,0 8-1 16,-2 4 0-16,-4 4 19 16,0 3-19-16,-1-4 0 15,3 2 0-15,2-7-3 16,2-1 3-16,0-7 0 15,0-6-1-15,0-12-24 0,11-12-34 16,7-14-92-16,-3-14-118 16,-1-14-89-16</inkml:trace>
  <inkml:trace contextRef="#ctx0" brushRef="#br0" timeOffset="103751.46">24000 2246 1502 0,'0'0'282'0,"0"0"-194"15,0 0 51-15,0 0-92 16,0 0-12-16,161-52 30 16,-83 49-10-16,13 3 18 15,9 0-18-15,3 0-27 16,4 0 38-16,0 0-35 16,0 3-18-16,-5-2 23 15,-3-1-35-15,-4 0 16 16,-1 0-14-16,-3 0 8 0,-2 0 0 15,-5 0-11-15,-3-1 0 16,-8-5-1-16,-6 0 9 16,-9 0-8-16,-9 1 0 15,-11 1 1-15,-9 0-3 16,-11 3 2-16,-7-2 0 16,0 3 0-16,1 0 4 15,0 0-4-15,2 0 0 16,-1 0 6-16,-2 0-16 15,-3 0 10-15,-4 0 0 16,-4 3-6-16,2 6 15 16,-2 2-9-16,0 2 0 15,0 4 0-15,4-2-9 16,-1 4 9-16,1-3 0 0,0 4-1 16,-2 0 11-1,-2 2-10-15,0 4 0 0,0 1 0 16,0 6 0-16,0 1 0 15,0 4 0-15,0-1 3 16,0-2 13-16,6 2-16 16,-4-4 0-16,2 0 1 15,-2-1-7-15,0-2 6 16,1-3 0-16,-1 2-1 16,-2-3 18-16,0 2-17 15,0 0 0-15,0 0 10 16,0 3-4-16,0 1-5 15,0-1-1-15,0 4 1 16,0-1 17-16,0 0-18 16,0-3 0-16,0-2 0 0,0 0-6 15,0 0 7-15,0 1-1 16,-2 0 0-16,-1 1 12 16,3-2-13-16,-2-3 1 15,2-1 0-15,0-5-6 16,0-4 7-16,0-2-1 15,0-4 2-15,0-2 10 16,0-2-12-16,0 0 0 16,2-6-97-16,7 0-167 15,5 0-551-15</inkml:trace>
  <inkml:trace contextRef="#ctx0" brushRef="#br0" timeOffset="103876.98">26094 3431 1884 0,'0'0'344'16,"0"0"-208"-16,0 0-136 15,0 0-141-15</inkml:trace>
  <inkml:trace contextRef="#ctx0" brushRef="#br0" timeOffset="109480.56">23630 7010 1483 0,'0'0'563'0,"0"0"-396"16,0 0 46-16,0 0-93 16,0 0-22-16,0 0-71 15,0-10 22-15,0 10 39 16,0 0-35-16,0 0 18 0,-2 0-32 16,-5 0-33-16,-5 6 29 15,-11 16-34-15,-8 9-1 16,-12 9 0-16,-8 5-5 15,-15 18-56-15,12-15-154 16,9-15-456-16</inkml:trace>
  <inkml:trace contextRef="#ctx0" brushRef="#br0" timeOffset="113736.56">22973 6651 933 0,'0'0'497'0,"0"0"-314"15,0 0-6-15,0 0-25 16,0 0-53-16,0 0 10 16,0 0-26-16,0 0 31 15,-2 0 37-15,0 0-51 16,0 0 2-16,-3 0-66 15,0 0-24-15,1 0-10 16,-5 0-2-16,1-2-1 16,-2-2 0-16,3-2 1 15,1-4-18-15,4 0-6 16,2-4-33-16,0-2 41 16,0 2-44-16,4 0 17 15,9 1 8-15,3 6 5 0,0 1 21 16,1 5 3-1,0 1 6-15,-4 0-10 0,-1 7-7 16,0 13 17-16,-5 8 0 16,-5 5 1-16,-2 0 7 15,0 3-7-15,0 1-1 16,-9-4 42-16,-11-2-18 16,-5-4 38-16,1-3-14 15,0-6-32-15,3-3 15 16,6-5-25-16,3-6-6 15,4-2 0-15,6-2-6 16,2 0-1-16,0 0-83 16,0-8-21-16,0-4 80 15,8 1 0-15,4 4 31 16,1 0-12-16,0 6 28 16,3 1-13-16,2 0 15 0,4 0-17 15,3 4 30-15,-1 6-24 16,1-1-7-16,-1 4 0 15,3-5-52-15,4-8-86 16,-4 0-109-16,-5 0-381 0</inkml:trace>
  <inkml:trace contextRef="#ctx0" brushRef="#br0" timeOffset="114048.16">23281 6523 1874 0,'0'0'504'0,"0"0"-368"16,0 0-76-16,0 0-39 15,0 0-21-15,0 0 9 16,0 0-10-16,-52 92 1 16,52-66-7-16,0 0-4 15,10-4 11-15,7-2 0 16,1-4 0-16,4-6 12 15,-2-6-12-15,3-4 0 16,-4-1 0-16,-1-20 19 16,-5-10-18-16,-3 0 9 15,-10-5-1-15,0 1 3 0,-4 4-3 16,-19 9-9-16,-35 22-59 16,4 0-171-16,-4 16-443 0</inkml:trace>
  <inkml:trace contextRef="#ctx0" brushRef="#br0" timeOffset="115588.78">29308 9372 1866 0,'0'0'386'0,"0"0"-250"16,0 0-84-1,0 0-43-15,0 0 44 0,158-16-53 16,-85 11-20-16,35 3-23 15,-22-1-117-15,-14 1-161 0</inkml:trace>
  <inkml:trace contextRef="#ctx0" brushRef="#br0" timeOffset="118166.6">30395 9033 1069 0,'0'0'556'15,"0"0"-349"-15,0 0 57 16,0 0-112-16,0 0 52 16,0 0-46-16,0 0-94 0,4-36 26 15,3 31-62-15,7 1-10 16,1-1-18-16,3 3 15 16,1 0-23-16,0 2 8 15,-6 0-4-15,-2 0-10 16,-6 0-11-16,-5 4-24 15,0 5 0-15,0 2 35 16,-19 4 13-16,0-1 1 16,1 1 0-16,5 0-9 15,3-3 9-15,10 0 0 16,0-1-14-16,0 2-57 16,14 1 25-16,3-2-12 0,4 3-8 15,-1 2 65-15,-3 1-19 16,-3 3 20-16,-3 2 0 15,-9-2 8-15,-2 2 7 16,-2-4 13-16,-20-2 19 16,-4-5-8-16,-6-2-33 15,6-4-6-15,3-4-28 16,10-2-85-16,6-6-116 16,7-10-383-16</inkml:trace>
  <inkml:trace contextRef="#ctx0" brushRef="#br0" timeOffset="118485.85">30731 9028 1573 0,'0'0'390'15,"0"0"-262"-15,0 0-18 16,0 0-39-16,0 0-55 15,0 0 21-15,0 0-35 16,-53 128 7-16,53-94-3 16,0-2 9-16,14-4-15 15,3-6 11-15,1-6 4 16,1-5 64-16,4-10-24 16,2-1 25-16,2-12 2 15,-3-14-33-15,-2-8 21 16,-6-6 8-16,-7-2-70 0,-9 0 59 15,0 4-49 1,-9 7-18-16,-63 15-35 0,5 10-212 16,-10 6-408-16</inkml:trace>
  <inkml:trace contextRef="#ctx0" brushRef="#br0" timeOffset="120673.57">25145 16726 793 0,'0'0'321'16,"0"0"-119"-16,0 0-134 16,0 0-68-16,0 0-114 15,0 0-380-15</inkml:trace>
  <inkml:trace contextRef="#ctx0" brushRef="#br0" timeOffset="120935.03">25145 16726 975 0</inkml:trace>
  <inkml:trace contextRef="#ctx0" brushRef="#br0" timeOffset="121217.2">25145 16726 975 0,'3'-115'334'0,"-3"115"-179"0,0 0-22 0,0 0 15 16,-3 0-73-16,3 0-27 16,-4 0 50-16,-3 0-39 15,-1 4-4-15,-6 8 23 16,3 7-29-16,2-6 28 16,3 5-49-16,6 1-22 15,0-6 3-15,0 0-9 16,8 1-1-16,10-4-30 15,2 2-5-15,0-7 30 16,0 8-5-16,-2-5 8 16,-3 1-11-16,-5 0 7 15,-4 1 7-15,-6 0 39 16,0 2-18-16,0-4 32 0,0 6-6 16,-6-4-24-16,-6-2 5 15,1-3-28-15,0-5-55 16,-5 0-49-16,3-19-171 15,4-4-344-15</inkml:trace>
  <inkml:trace contextRef="#ctx0" brushRef="#br0" timeOffset="121572.1">25168 16583 322 0,'0'0'789'0,"0"0"-566"16,0 0-81-16,0 0 28 0,0 0-20 15,0 0-68-15,0 0-17 16,126-12-20-16,-107 24-18 16,-6 6 30-1,-4 4 38-15,-2 6 19 0,-3 2 40 16,-2-2-84-16,2 6-27 16,3-5-10-16,3-3-27 15,0-8 9-15,1 0-15 16,-1-10 7-16,-2-2-5 15,-1-6-2-15,-3 0 0 16,-2 0 20-16,-2 0-6 16,0-5 81-16,0-16 35 15,0-8-105-15,0-10-20 16,-10-2-5-16,-8 5-25 16,-4 5 16-16,-3 4-41 0,0 9-21 15,3 4-78-15,2 12-89 16,4 2-20-16,8 0-397 0</inkml:trace>
  <inkml:trace contextRef="#ctx0" brushRef="#br0" timeOffset="145817.65">24112 7186 1162 0,'0'0'0'0,"-183"-54"-163"16,96 36-169-16</inkml:trace>
  <inkml:trace contextRef="#ctx0" brushRef="#br0" timeOffset="163012.98">23316 4349 1502 0,'0'0'484'16,"0"0"-301"-16,0 0 33 15,0 0-75-15,0 0-23 0,25-115 16 16,-23 98-53-16,-2 4-29 16,0 5 35-16,0 3-41 15,0 3 41-15,-9-1-45 16,-9 3-41-16,-9 0-2 16,-8 23-11-16,-9 10 12 15,-8 14 0-15,-2 13 13 16,6 7-4-16,5 6-9 15,12 4 0-15,14-3-9 16,12-5 6-16,5-10 3 16,17-11-33-16,19-11-18 15,5-13 37-15,3-16-42 16,5-8 8-16,2-14 48 0,0-25-30 16,1-13 19-16,-8-11-42 15,-8-6-16-15,-12-6 46 16,-11 5-18-16,-11 3 41 15,-2 15 3-15,-6 7-3 16,-13 11 53-16,-6 10-9 16,-2 10-22-16,-2 8 26 15,4 6-48-15,4 2 1 16,0 21-7-16,7 12 12 16,8 9-6-16,6 7 3 15,0 3 3-15,2 4 24 16,18-2-21-16,7-4 5 15,5-2 13-15,1-8-17 16,2-6-1-16,3-6-9 0,1-13-26 16,20-17-19-16,-8 0-164 15,-3-14-365-15</inkml:trace>
  <inkml:trace contextRef="#ctx0" brushRef="#br0" timeOffset="163167.12">23964 4378 2282 0,'0'0'556'0,"0"0"-513"16,0 0-7-16,134-13-36 16,-80 13-223-16,-9 0-523 15</inkml:trace>
  <inkml:trace contextRef="#ctx0" brushRef="#br0" timeOffset="163351.97">24127 4676 2467 0,'0'0'604'0,"0"0"-512"0,0 0-62 16,0 0-30-1,0 0-23-15,0 0-171 0,151-6-635 16</inkml:trace>
  <inkml:trace contextRef="#ctx0" brushRef="#br0" timeOffset="163717.69">24909 4265 1652 0,'0'0'482'15,"0"0"-290"-15,0 0 22 16,0 0-134-16,0 0-42 16,0 0-19-16,0 0 20 15,0 58 52-15,0-22-28 16,0 8-14-16,0 2 23 16,0 1-63-16,0 0 16 15,0-2-20-15,0-3-5 16,3-8 0-16,1-8-136 15,7-16-150-15,-2-7-259 0,0-3-1285 16</inkml:trace>
  <inkml:trace contextRef="#ctx0" brushRef="#br0" timeOffset="164472.84">25199 4278 1035 0,'0'0'983'0,"0"0"-634"15,0 0-176-15,0 0-50 16,0 0-102-16,0 0 6 16,0 0-15-16,-92 98-6 15,79-58 24-15,5 1-11 16,8 1-7-16,0-2 27 15,0-3-38-15,19-3 15 0,4-8-5 16,1-9-10-16,3-10 11 16,-1-7-12-16,1-10 0 15,-2-23-12-15,-5-11-7 16,-9-7 11-16,-7-1 7 16,-4 1 1-16,0 8 6 15,-8 6 3-15,-5 11 2 16,1 8 27-16,5 7-37 15,3 5 15-15,4 3-16 16,0 3-100-16,9 0 21 16,11 0 43-16,5 0 4 15,1 0 30-15,3 9-21 16,-4 5 23-16,-1 7 0 16,1 2 0-16,-4 4 33 15,2 3-16-15,0 0 14 16,1 0-3-16,5 0-22 0,3-2 9 15,3-6-3-15,3-5 25 16,-3-9 8-16,1-8-44 16,-5 0 49-16,-9-10-18 15,-8-16-26-15,-7-9 31 16,-7-5 10-16,0-2-4 16,-10-2 11-16,-9 2-47 15,-10 2 4-15,-5 6-11 16,-5 4-93-16,-25 12-94 15,11 10-344-15,4 5-442 0</inkml:trace>
  <inkml:trace contextRef="#ctx0" brushRef="#br0" timeOffset="165298.03">24667 4561 1185 0,'0'0'575'16,"0"0"-391"-16,0 0-5 16,0 0-43-16,0 0-75 15,0 0-13-15,0 0-48 0,49-51 9 16,-32 33-4-1,1-2 2-15,-2-3-4 0,-3 3 34 16,-2-2 0-16,0 1 44 16,-1 4-41-16,-2-1-33 15,1 1 21-15,1-2-22 16,-2 0-6-16,1 4 6 16,-3 5 6-16,-1 2-12 15,-2 4 6-15,-1 4-6 16,-2 0 43-16,0 0-23 15,0 0 10-15,0 0-26 16,0 2 5-16,0 6-6 0,0 7-3 16,0 2 0-16,0 3-4 15,0 4 5-15,0 4-2 16,0 10-97 0,0-6-203-16,0-3-164 0</inkml:trace>
  <inkml:trace contextRef="#ctx0" brushRef="#br0" timeOffset="165907.78">25585 4179 975 0,'0'0'615'15,"0"0"-392"-15,0 0-85 16,0 0-12-16,0 0-26 0,0 0-84 16,0 0 32-16,-50-11-42 15,30 20 8-15,-2 10-28 16,-15 21-6-16,2-3-111 16,9-5-197-16</inkml:trace>
  <inkml:trace contextRef="#ctx0" brushRef="#br0" timeOffset="180747.32">3248 10814 861 0,'0'0'377'15,"0"0"-196"-15,0 0-123 16,0 0-5-16,0 0-34 16,0 0-17-16,-3 0 18 15,3 0 38-15,0 0 22 16,0 0-36-16,0 0 1 16,-2 0 2-16,2 0-7 15,0 0-21-15,-2 0 36 16,2 0-41-16,0 0 9 15,0 0-8-15,0 0-8 0,0 0-7 16,0 0 0-16,0 0 10 16,0 0 6-16,-2 0 37 15,2 0 15-15,0 0 1 16,0 0-30-16,0 0 8 16,0 0-20-16,0 0-27 15,0 0 30-15,0 0-30 16,0 0 17-16,0 0 23 15,0 0-26-15,0 0 7 16,0 0-21-16,0 0 9 16,0-2-6-16,0 2-3 15,0-2 0-15,9-1-1 16,4 2 14-16,3-4-14 16,4 4 1-16,0-3 0 0,0 2-9 15,0 1 9-15,1-2 0 16,-2 2 0-16,-1-4 12 15,-1 3-13-15,0 0 1 16,-5 2 0-16,5 0-7 16,-7 0 7-16,4 0 0 15,-1 0-1-15,1 0 12 16,1 0-11-16,1 0 0 16,-3 0 1-16,3 0-15 15,-1 0 22-15,2 0-8 16,-2 0 0-16,3 0 10 15,-3 0-17-15,1 0 7 16,-1 0 0-16,1 0-5 0,-1 0 6 16,4 0-1-1,-4 0 0-15,1 0 6 0,1 0-7 16,-1 2 1-16,1-2 0 16,-1 2-10-16,3 3 10 15,-2-4 0-15,1 2 0 16,-1-2 21-16,4-1-23 15,-1 2 2-15,0-2 0 16,0 0-14-16,-1 0 14 16,2 0 0-16,-1 0-1 15,0 0 22-15,-2 0-23 16,2 0 2-16,0 0 0 0,0 0-11 16,5 0 19-16,0 0-8 15,0-2 0-15,4-2 15 16,3 1-15-16,-1-2 3 15,2 1 6-15,-2 0-3 16,-2 2-6-16,-2 0 0 16,-2 2 0-16,-3 0 18 15,-2 0-20-15,2 0 2 16,3 0 0-16,2 0-13 16,2 0 15-16,4-2-2 15,1 0 17-15,3-2-3 16,-1 2-7-16,0-2-7 15,0-1 1-15,-1 4-7 16,1 0 6-16,1 1 0 16,4 0 0-16,-1 0 15 15,2 0-15-15,1 0 0 0,-1 0 0 16,0-3-14-16,1 1 16 16,-3 1-2-16,-3-4 0 15,1 1 16-15,-4 0-16 16,2 0 0-16,-5 0 0 15,2 2-11-15,3 0 12 16,-1 0-1-16,1-2 0 16,-1 1 14-16,0 1-13 15,0 1-1-15,-2-2 0 16,1 0-12-16,-3 2 13 16,2-4-1-16,-2 1 0 15,1 0 12-15,1 2-11 0,0 0-1 16,5-2 0-1,5 2-9-15,-1 0 10 0,5 0-1 16,-3-1 2 0,1 3 10-16,-3 0-7 0,0 0-5 15,-1 0 0-15,-3 0-11 16,2 0 12-16,1 0-1 16,5 0 0-16,-2 0 12 15,1 0-10-15,-1 0-2 16,1-3 0-16,-1-1-12 15,1-1 16-15,-3 1-4 16,-2 2 0-16,1 1 2 0,-4 1 1 16,1 0-3-1,0 0 0-15,0 0-10 0,0 0 11 16,4 0-1-16,1-1 0 16,3-2 12-16,2 1-13 15,-2-2 1-15,-1 0 0 16,-1 0-3-16,-4 1 3 15,-5 3 0-15,2 0 0 16,-2-1 1-16,3 1 2 16,2 0-3-16,5-2 0 15,3 0-7-15,2 2 7 16,3-2 0-16,0 2 0 16,1 0 7-16,0 0-3 0,2 0-4 15,-4 2 0 1,2 2-1-16,0-3-3 0,0 2 4 15,0-3 0-15,-2 0 14 16,2 0-21-16,-1 0 7 16,-2 0 0-16,1 0-9 15,-6 0 9-15,1 0 0 16,-5 0 0-16,1 0 7 16,-3 0-11-16,2 1 4 15,1 2 0-15,3-2-1 16,4 2 7-16,0-1-6 15,2 0 0-15,-1-2 6 16,0 0 0-16,0 0 3 16,-1 0-9-16,-2 0 4 15,2 0 8-15,-2 0-12 0,-1 0 0 16,1 0 12-16,0 0-16 16,4 0 4-16,4 0 0 15,-2 0 9-15,5 2 3 16,1-2-8-16,0 0-4 15,0 0 1-15,-2 0 14 16,-2 0-15-16,-2 0 0 16,-4 0 0-16,0 0 12 15,-2 3-12-15,2-3 0 16,1 0 0-16,7 0-6 16,2 0 6-16,5 0 0 15,2 0-1-15,-3-5 10 0,-4 1-9 16,-6 1 0-16,-3 3 1 15,-6-1-7-15,-1 1 6 16,-1-3 0 0,1 3-2-16,-2-1 13 0,3-2-11 15,4 2 0-15,0-3 0 16,7 2 6-16,0-1-4 16,4 3 5-16,-3 0 10 15,3 0-8-15,-2 0-9 16,2 0 0-16,3 0 0 15,-1 0 0-15,3 0 0 16,-3 0 0-16,3 0 0 16,0 3 15-16,2-3-15 0,6 0 0 15,3 0 0 1,6 0-6-16,3 0 6 0,-2 0 0 16,-4 0-1-16,-5 0 13 15,-3 0-12-15,-2-3 0 16,-2 2 0-16,-3-2-6 15,0 1 6-15,-7 1 0 16,-1-2 3-16,0 0 8 16,-1-2-11-16,3 4 0 15,3-3 0-15,3 0 14 16,3 2-14-16,-3 2 0 16,3-3 14-16,-5 3-7 15,1-1 2-15,-5 1-9 16,2-3 1-16,-2 3-2 15,0 0 1-15,2 0 0 0,-2 0 1 16,0 0 14 0,0 0-9-16,-3 0-3 0,1 0 9 15,-2 0-1-15,0 0-9 16,-2 0-2-16,-2 0 17 16,2 0-5-16,-6 0-8 15,-1 0 2-15,-3 0-6 16,-2 0 38-16,-5 3-38 15,2-2 0-15,0-1 25 16,1 3-25-16,0-3 32 16,-5 0-32-16,-4 0 9 15,-9 2-9-15,-7-2 1 16,-5 0-1-16,-6 0 22 0,0 0-15 16,-2 0 7-1,0 0-14-15,0 0 1 0,0 0-4 16,0 0 4-16,0 0-1 15,0 0 1-15,0 0-1 16,0 0-40-16,-31 4-171 16,0-3-357-16,-10-1-1381 0</inkml:trace>
  <inkml:trace contextRef="#ctx0" brushRef="#br0" timeOffset="180884.95">14892 10563 2501 0,'0'0'370'16,"0"0"-243"-16,0 0-101 15,0 0-26-15,0 0-272 0</inkml:trace>
  <inkml:trace contextRef="#ctx0" brushRef="#br0" timeOffset="203478.22">25938 12126 922 0,'0'0'306'0,"0"0"-185"16,0 0-92-16,0 0 3 15,0 0 17-15,0 0-33 16,0 0 3-16,0 0 110 16,0 0 7-16,0 0-21 15,0 0-47-15,0 0-39 16,0 0 14-16,0 0-34 16,0 0 8-16,0 0 31 15,0 0-15-15,0 0 36 0,0 0-31 16,0 0-11-16,0 0 38 15,0 0-29-15,0 0 15 16,0 0 3-16,0 0-38 16,0 0 38-16,0 0-48 15,0 0 6-15,0 0-11 16,0 0 9-16,0 0-10 16,0 0 41-16,0 0-15 15,0 0 50-15,0 0-29 16,0 0-28-16,0 0 20 15,0 0-39-15,0 0 0 16,0 0 0-16,0 0 17 16,0 0-17-16,0 0 0 0,0 0 0 15,0 0 19-15,0 0-17 16,0 0 13-16,0 0 0 16,0 0-3-16,-2 0-3 15,-4 0-9-15,4 0 0 16,-5 0-16-16,3 0 16 15,-6 0 0-15,2 0-1 16,-1 0 11-16,-3 0-12 16,1 0 2-16,-1 0 0 15,-5 0-9-15,-3 3 9 16,-4 1 0-16,0 3-1 16,-5-3 17-16,-3 2-16 15,-1 0 0-15,-6 0 0 16,2 0-13-16,-1-2 15 0,3 0-2 15,1 0 3-15,1 0 16 16,0-1 2-16,1 1-21 16,-2 2 9-16,3-1-3 15,-2 1-5-15,-1-2-1 16,-3 2 0-16,-3 0 18 16,-3-2-15-16,-1 2-3 15,-6 0 0-15,0 0-9 16,-6 0 10-16,0 0-1 15,-2 0 12-15,-4 2-11 16,1-2 28-16,-1 0-29 16,0 1 0-16,1-1 3 15,-1 1-1-15,2-1-2 0,0 2 0 16,-1-2 18-16,1 3-17 16,-2-2-1-16,-1 0 0 15,-1 0-11-15,-3 1 22 16,3 0-11-16,-1-1 0 15,1-1 7-15,4 0-7 16,-1-4 0-16,5 5 1 16,3-2 2-16,4 0 4 15,6 1-7-15,8-2 16 16,6 0-8-16,7 1 22 16,0-4-30-16,1 4 6 15,-1-4 7-15,-2 4-5 16,-1-4 10-16,3 2 7 15,-3-2-19-15,3 1 26 16,2 0-32-16,2-2 1 0,3 2 16 16,4 1-10-16,-1-3-7 15,6 0 9-15,-1 1 2 16,3-1 14-16,-4 3-25 16,-2-3 8-16,1 1 1 15,-1 2-2-15,4-3-5 16,4 0 16-16,0 0-6 15,2 0 4-15,0 0-16 16,0 0 0-16,0 0-10 16,0 0 10-16,0 0 0 15,0 0 0-15,0 0-2 16,0 0-6-16,0 0 8 0,0 0-12 16,0 0 4-16,0 0-29 15,0 0 1-15,0 0-20 16,0 0-83-16,0-17-157 15,0-3-359-15,0-4-359 0</inkml:trace>
  <inkml:trace contextRef="#ctx0" brushRef="#br0" timeOffset="204035.49">23875 12136 1620 0,'0'0'288'16,"0"0"-145"-16,0 0 5 15,0 0-23-15,0 0-28 16,0 0-63-16,0 0-12 15,0-3 50-15,-13 10-38 16,-7 6 9-16,-3 7 21 16,-3 7-18-16,-3 5 30 15,-4 4-31-15,2 4-27 16,0-1 34-16,6-2-46 16,9-7 3-16,12-4-9 15,4-5 6-15,0-4-18 16,10-2 12-16,15-4 0 0,4 1-9 15,4-3 10 1,1-1-1-16,-1 0 0 16,-4-1 11-16,-4 4-16 15,0-1 5-15,-5 2-55 0,2 2 0 16,9 2-188-16,-7-6-129 16,-1-6-573-16</inkml:trace>
  <inkml:trace contextRef="#ctx0" brushRef="#br0" timeOffset="206773.54">22396 11392 1365 0,'0'0'390'0,"0"0"-282"16,0 0 27-1,0 0 72-15,0 0-31 0,0 0-39 16,0 0-70-16,-4 0-5 16,4 0 41-16,0-5-42 15,0-4 5-15,0-5-35 16,2-7-10-16,4-4 32 16,6-8-40-16,-1-5-2 15,5-8 27-15,-1-6-37 16,5-2 35-16,-2-2-15 15,2-5-14-15,0 1 53 16,0-2-58-16,0 0 14 16,3 2 19-16,0-2-28 15,0 2 5-15,2-2-4 16,-1-3-7-16,-2 4 25 0,-2-4-25 16,-1 3-1-1,-6 3 30-15,-3 3-29 0,-2 2 26 16,-2 4-27-16,1 0 13 15,1 0-7-15,2 0-6 16,1 0 0-16,3 0-1 16,-1 0 20-16,0 1-19 15,0 2 0-15,0 2 2 16,-3 1-16-16,1 2 16 16,-3 2-2-16,4-3 0 15,-1 6 13-15,0-1-13 16,3 1 0-16,-4 3 3 15,4 2-15-15,-1-1 12 16,-2 2 0-16,3-1-13 0,-3 1 25 16,0 1-12-16,0-2 0 15,-2 0 0-15,2 1-9 16,1-1 9-16,-2 0 0 16,2-1 0-16,-3 1 9 15,-1 2-9-15,1-2 0 16,1 0 1-16,-4-1-13 15,1 0 12-15,-3 1 0 16,3-3-2-16,2 6 14 16,-3-2-12-16,3 5 0 15,1 0-3-15,-2 5-14 16,1-4 11-16,-3 2 6 16,4 4-1-16,-4 0 3 0,-1 5-3 15,-1 3 1 1,-4 3-6-16,0 4-11 0,0 2 3 15,0-4-19-15,0 0 21 16,2-5-85-16,-2 0 50 16,0 1-20-16,0 2-96 15,-11 8-52-15,-7 8-342 16,-3 12-244-16</inkml:trace>
  <inkml:trace contextRef="#ctx0" brushRef="#br0" timeOffset="207443">22630 9618 1375 0,'0'0'375'0,"0"0"-163"15,0 0-83-15,0 0 41 0,0 0-44 16,0 0-98-16,0 0 10 16,36-25-38-16,-12 13 6 15,5-2 22-15,3-6-27 16,1-1 30-16,0 0-11 16,-2 1-19-16,-6 3 44 15,-5 3-34-15,-4 6 11 16,-6 2 21-16,-1 6-35 15,3 0 11-15,1 0-19 16,3 13 1-16,1 16 36 16,4 14 14-16,-1 11 25 15,-5 8 14-15,-1 2-71 16,-5 2 20-16,-5-4-36 16,-2-3 9-16,-2-5-10 15,0-6-2-15,0-4-116 0,0-12-247 16,0-18-645-16</inkml:trace>
  <inkml:trace contextRef="#ctx0" brushRef="#br0" timeOffset="208994.1">23996 7707 1614 0,'0'0'260'15,"0"0"-181"-15,0 0 1 16,0 0 41-16,0 0-74 16,0 0-45-16,0 0 45 15,8 0-23-15,8 0 1 16,7 0 38-16,4 0-24 16,8 4 14-16,7-2-5 15,8 3-30-15,5-3 32 16,8 2-30-16,4 2-5 15,4-2 25-15,7 2-30 0,4 1 25 16,5-4-15-16,4 3-8 16,-2-2 33-16,1 0-34 15,-1 0 9-15,-5-2 19 16,1 2-38-16,0 0 33 16,0-2-23-16,1 2-3 15,3 0 9-15,4 1-16 16,1 1-1-16,3-1 53 15,-4 2-52-15,-1 4 16 16,-4-1-17-16,-8 1 6 16,-1-4-13-16,-8-1 7 15,-9 1 0-15,-2-3 4 16,-6-3 5-16,-5-1-9 0,-2 2 1 16,-7-2 7-1,-1 0-4-15,-2 0-3 0,-2 2-1 16,3-2 9-16,2 0 4 15,1 2-7-15,-1-2-6 16,-9 3 1-16,-7-3 2 16,-6 1-3-16,-10-1 0 15,-2 3-1-15,-6-3 17 16,0 0-15-16,0 0-1 16,0 0 1-16,0 0-11 15,2 0 10-15,0 0 0 16,2 0-9-16,1 0 8 15,1 0-13-15,-2 0-14 16,-4 0-144-16,0 0-88 16,-4 0-328-16</inkml:trace>
  <inkml:trace contextRef="#ctx0" brushRef="#br0" timeOffset="209377.88">25660 7572 1579 0,'0'0'305'16,"0"0"-184"-16,0 0 13 15,0 0 120-15,0 0-74 16,0 0-135-16,0 0-28 16,-15-11 0-16,15 11-8 15,13 0-9-15,12 8 1 16,10 6 0-16,10 7 30 16,4 5-31-16,6 4 0 15,1 6 4-15,-5 4 10 16,-2 4-13-16,-11 3-1 15,-15 0 0-15,-17 1-3 16,-6 2 4-16,-38 4-1 0,-44 15 0 16,-54 21-127-1,14-13-233-15,8-10-932 0</inkml:trace>
  <inkml:trace contextRef="#ctx0" brushRef="#br0" timeOffset="211058.79">27403 8550 1326 0,'0'0'367'0,"0"0"-164"15,0 0-54-15,0 0-2 0,0 0-37 16,0 0-85-16,0 0-19 16,0 4 13-16,0 8-9 15,0 9 65-15,-12 6 3 16,-1 9-42-16,-7 13 22 15,-2 5-15-15,0 8-29 16,-5 5 30-16,0 6-43 16,2 1 8-16,-2 3 17 15,3 1-25-15,2 0 17 16,-1 0-7-16,2 0-4 16,-4 3 17-16,0-1-23 15,-1 0-1-15,-1-2 8 16,2 0 4-16,1 1-5 0,2-3-7 15,-1 3 0 1,1 0 0-16,2 0 2 0,0-2-2 16,-1-2 21-16,0-5-20 15,0-2 10-15,1-3-11 16,1-1 6-16,2-4-3 16,5-2-3-16,-2-2 0 15,5-2-1-15,0-2 14 16,-2 0-13-16,2 1 0 15,-2 3 0-15,-5-1-7 16,1 2 17-16,-3 1-10 16,1-3 0-16,-4-1 9 15,3-6-9-15,-2-2 0 16,4-4 0-16,1-6-3 0,-1-4 4 16,5-4-1-16,-3-2 14 15,4 1-7-15,-1-2 4 16,-3 2-11-16,3-2 6 15,0 1-2-15,0-2-2 16,2 1-2-16,0-3 7 16,2-5 5-16,0-5-11 15,5-3-1-15,2-5-1 16,0-2-14-16,0-2-24 16,0 0-70-16,0-21-63 15,0-10-128-15,0-9-827 0</inkml:trace>
  <inkml:trace contextRef="#ctx0" brushRef="#br0" timeOffset="211777.03">26699 10082 1305 0,'0'0'385'0,"0"0"-211"16,0 0-9 0,0 0-16-16,0 0-97 0,0 0-17 15,0 0-35-15,-3-4 0 16,3 4 3-16,0 0 9 16,0 9 18-16,5 3 23 15,3 1-10-15,2 6 28 16,-1 0-17-16,-3 6-4 15,3-1 1-15,0-1-38 16,-2-1 11-16,-1-4-19 16,-1-4 1-16,1-3 13 15,-1-5-18-15,0-2 16 16,-3-4 25-16,2 0-21 0,0 0 34 16,7 0 3-1,3-6-4-15,7-16 27 0,2-9-42 16,4-7 3-16,0-4-5 15,0-4-29-15,0 0 2 16,-3 4-10-16,0 2-24 16,-1 5 13-16,-5 2-58 15,-3 9-29-15,-11 4-70 16,-4 7-298-16,0 5-260 0</inkml:trace>
  <inkml:trace contextRef="#ctx0" brushRef="#br0" timeOffset="213867.82">21276 9465 1872 0,'0'0'468'0,"0"0"-355"16,0 0-11-16,0 0-51 0,0 0-9 16,0 0-42-16,75 14 0 15,-38 0 2-15,2 4 10 16,-1 3-13-16,-7 6 1 15,-2 1-64-15,-9 4-41 16,-2 2-103-16,-10 0-29 16,-2-8-103-16,-4-10-394 0</inkml:trace>
  <inkml:trace contextRef="#ctx0" brushRef="#br0" timeOffset="214078.39">21587 9376 1553 0,'0'0'386'0,"0"0"-221"0,0 0-19 15,0 0-45-15,0 0-71 16,0 0 0-16,0 0-30 16,-114 139 0-16,93-95 2 15,3-6-2-15,5-3-73 16,7-5-72-16,6-11-59 15,0-11-190-15</inkml:trace>
  <inkml:trace contextRef="#ctx0" brushRef="#br0" timeOffset="214479.72">21689 9463 1330 0,'0'0'536'0,"0"0"-410"15,0 0-97-15,0 0 16 16,0 0 8-16,0 0-53 16,121-10 15-16,-92 3-15 15,-7-2-30-15,-1-2 29 16,-10-1-28-16,-5 1 29 16,-6-2-6-16,0 4 19 15,0-2-8-15,0 8 21 16,-13-1 39-16,-1 4-7 15,-1 0-57-15,-3 0 15 16,3 0 33-16,-3 5-40 0,2 5 66 16,3 0-20-16,0 5-15 15,1 0 42-15,5 4-64 16,3 1 4-16,4 2 11 16,0 0-32-16,2 2 14 15,14 2-15-15,2-2 6 16,2-2-10-16,-1-4 4 15,4-4-87-15,4-8-83 16,-3-4-113-16,-4-2-466 0</inkml:trace>
  <inkml:trace contextRef="#ctx0" brushRef="#br0" timeOffset="-214581.16">22200 9226 897 0,'0'0'1238'0,"0"0"-923"15,0 0-224-15,0 0-32 16,0 0-59-16,0 0-28 16,0 0-2-16,9-54 5 15,-5 54 11-15,4 0 14 16,-4 0 17-16,2 12 44 15,3 8 1-15,3 8-41 16,-4 8 27-16,1 3-30 16,-3 4-12-16,-3 3 16 15,-3-4-22-15,0-1-67 0,0-8-34 16,-5-7-155-16,-12-5 72 16,-3-11 12-16,-3-8 23 15,2-2 90-15,0 0 59 16,5-6 56-16,5-2 102 15,7 2-10-15,4-1 16 16,0 0-66-16,15-1-70 16,12-4 39-16,6 2-23 15,4-3-16-15,0 6-17 16,3 5-11-16,-7 2-165 16,-10 0-341-16</inkml:trace>
  <inkml:trace contextRef="#ctx0" brushRef="#br0" timeOffset="-213226.36">25763 15334 1702 0,'0'0'606'0,"0"0"-402"16,0 0-21-16,0 0-51 16,0 0-108-16,0 0-24 15,-72 40-103-15,37 0-95 16,6-4-134-16,4-6-485 0</inkml:trace>
  <inkml:trace contextRef="#ctx0" brushRef="#br0" timeOffset="-211538.19">26638 11947 1181 0,'0'0'663'0,"0"0"-544"0,0 0-65 16,0 0 28-16,0 0 40 16,0 0-67-16,0 0-55 15,-13-6 17-15,20-2-17 16,6-3 6-16,5-2 8 15,-1-7-14-15,8-4 26 16,4-4 42-16,2-4-25 16,5-4 29-16,1-5 1 15,4 2-30-15,1-4 24 16,3-2-45-16,1 4 33 16,4-5-2-16,1 2-46 15,4-3 28-15,1 3-17 16,0 2-17-16,-2 1 29 15,-4 2-30-15,-2 1 11 16,-6 0 17-16,-2 0-22 0,-2 0 20 16,0 0-19-16,-1-1 2 15,3 4 6-15,-1 0-13 16,3 2-2-16,0 1 0 16,1-1 19-16,-3 3-20 15,-1 1 1-15,-2 2 0 16,-4 2-10-16,1-2 10 15,-1 1 0-15,0-1 0 16,5 2 19-16,0-1-20 16,0 0 1-16,2 2 0 15,-5-2-13-15,1 3 14 16,-1 1-1-16,-3 1 0 0,-3 2 13 16,0-1-13-16,-2 2 0 15,-1-2 0-15,6 0-9 16,-1 0 9-16,2-2 0 15,5-2 0-15,-1-1 13 16,4-1-13-16,-1-2 0 16,-2 2 1-16,2 2-12 15,-4 0 11-15,-3 1 0 16,-2 0 0-16,-1 3 14 16,-1-2-15-16,-3 1 1 15,-2 4 0-15,-1 1-11 0,-5 2 11 16,-3 3 0-1,1-2 0-15,-1 3 17 0,3-1-19 16,0 2 2-16,-2 1-12 16,-5 2-8-16,-2 2 15 15,-7 0-2-15,0 4 5 16,-2-2-77-16,0-2-21 16,0 0-106-16,0-5 20 15,0 4-8-15,0 1 17 16,0 4-19-16,-9 0-149 15,-8 6-765-15</inkml:trace>
  <inkml:trace contextRef="#ctx0" brushRef="#br0" timeOffset="-210718.11">27777 10663 1235 0,'0'0'298'0,"0"0"-99"15,0 0-9-15,0 0-85 16,0 0-40-16,0 0-16 16,0 0 44-16,0-13-16 0,0 13 7 15,0 0 10-15,0 0-36 16,0 0 26-16,0 0-28 15,0 0-43-15,0 0 21 16,0 0-34-16,0 0 13 16,4 0 23-16,3 0-27 15,7 0 49-15,3 0-10 16,5 0-36-16,10 0 33 16,3 0-44-16,3 1 11 15,5 1-3-15,-6 2 7 16,1-2-14-16,-7 1-2 15,-4-2 0-15,-7-1-8 16,-7 0 9-16,-3 3-1 0,-8-3 6 16,0 0 6-1,-2 0-3-15,0 0-9 0,0 0 1 16,0 0 17 0,0 0-17-16,0 2-1 0,0-2 5 15,0 0 14-15,0 4-16 16,0 6-3-16,-11 9 7 15,-7 16 15-15,-6 13-21 16,-1 11 6-16,2 2-6 16,4 6-1-16,1 1-9 15,-2 0-139-15,-9 22-217 16,2-19-193-16,3-14-1244 0</inkml:trace>
  <inkml:trace contextRef="#ctx0" brushRef="#br0" timeOffset="-208509.06">30069 10421 1144 0,'0'0'335'0,"0"0"-174"15,0 0-50-15,0 0 0 16,0 0 2-16,0 0-79 16,0 0-22-16,0-6 3 15,2 6-9-15,6 4-1 0,0 9-5 16,1 4 8-16,5 3 6 15,1 4 6-15,3 2 26 16,0 5 14-16,2 1-24 16,2 1 26-16,0 3 9 15,5 1 22-15,2 3-2 16,4 2-46-16,6 2-10 16,3 2 9-16,4 2-38 15,6 1 25-15,4-2-30 16,2 4 5-16,4-1 11 15,0 2-17-15,-1-2 0 16,-6-1 2-16,-2 1 14 16,-3-3-25-16,-4 1 9 15,-3-2 0-15,-5-3-10 16,-5 0 10-16,-6-6 0 0,-5-1-1 16,-4 1 13-16,0 1-12 15,-3-1 0-15,3 3 0 16,0 3-10-16,0 1 10 15,0 0 0-15,1 0 5 16,2-2 4-16,1-2 11 16,3-3-3-16,-1-6-11 15,3 1 42-15,-1-1-15 16,3-1 10-16,0-3-4 16,0 2-33-16,0-1 9 15,1-4-15-15,-4 2 1 16,1-2 36-16,-3-2-36 15,3 3 6-15,-2-6 11 16,-3 2-17-16,0-6 43 16,0 2-17-16,-1-4-27 15,-2 2 43-15,1-6-42 0,-1 4 21 16,-2-4 13-16,1 1-34 16,-3 1 28-16,1-1-29 15,-3-2 0-15,1 2-3 16,-1-2 3-16,1 1 0 15,-1 0 0-15,0-1 17 16,1-2-17-16,-3 0 0 16,0-2 0-16,0 0-8 15,0 0 9-15,1-1-1 0,-4 0 1 16,-1-1 11 0,-3-1-12-16,-4 2 0 0,2-3-23 15,-2 2 22-15,0 2-32 16,0 0 6-16,0 0-12 15,0 2-45-15,-8 1-39 16,-13-4-180-16,4-3-530 0</inkml:trace>
  <inkml:trace contextRef="#ctx0" brushRef="#br0" timeOffset="-207723.69">30727 11570 1662 0,'0'0'276'0,"0"0"-193"0,0 0-82 15,0 0 24-15,0 0 57 16,0 0-33-16,0 0-7 16,29-8-21-16,-12 8 58 15,2 0 9-15,3 0-61 16,-2 0 31-16,4 0-27 15,-1 2-13-15,2 2 28 16,-4-2-32-16,0 2-2 16,-1-2 25-16,-3-2-24 15,-1 0 32-15,1 0-3 16,4 0-8-16,1 0 36 16,4-14-46-16,3-2 7 15,-2-6 11-15,-2-5-31 0,-5-2 34 16,-2-5-15-1,-7-6-17-15,-4-3 23 0,-1-5-30 16,-4 2-6-16,3 3 0 16,-3 1-39-16,-2 9-78 15,0 1-130-15,-2 9-310 16,-9 8-715-16</inkml:trace>
  <inkml:trace contextRef="#ctx0" brushRef="#br0" timeOffset="-206392.83">32030 12930 681 0,'0'0'1175'15,"0"0"-972"-15,0 0-97 16,0 0 48-16,0 0-72 15,0 0-45-15,0 0-37 16,-127 6 1-16,82 8 29 16,-5 2-23-16,-13 4 27 15,-9 2 15-15,-5 4-41 16,-10 4 31-16,-5 3-30 16,-1 4 1-16,-3 0-12 15,-2 3 13-15,-16 6-11 16,-19 9 3-16,-25 8 12 15,-3 1-13-15,25-12-2 0,36-12-3 16,36-16-9 0,8 0 9-16,-7 5 3 0,-1 0 2 15,-6 6 11-15,11-4 0 16,5-2-13-16,5-1 0 16,7-2 16-16,2-2-15 15,6-1-1-15,8-9 2 16,3 3 8-16,9-11-10 15,6 1 0-15,3-4 0 16,5-3-8-16,-2 3 8 16,0-3 0-16,-2 1-6 15,-10 1 20-15,-6 3-11 16,-6 4-3-16,-4-3-25 0,4 2 24 16,3-4-13-16,12 0 14 15,5-4 0-15,6 0-3 16,0 0-29-16,0 0-134 15,11 0-114-15,11-10-38 16,3-4-902-16</inkml:trace>
  <inkml:trace contextRef="#ctx0" brushRef="#br0" timeOffset="-206012.73">30491 13297 1579 0,'0'0'400'0,"0"0"-225"15,0 0 9-15,0 0-73 16,0 0-59-16,0 0-37 16,0 0-4-16,-136 81-1 15,91-45-10-15,7-3 2 0,9-1 10 16,9-2-12 0,13-2 0-16,7 0 0 0,7-2 19 15,26 1 1-15,17-5-13 16,10-4 2-16,7-8-18 15,-1-5-73-15,4-5-57 16,-19 0-70-16,-18 0-366 16</inkml:trace>
  <inkml:trace contextRef="#ctx0" brushRef="#br0" timeOffset="-204831.34">28537 14604 1452 0,'0'0'376'16,"0"0"-223"-16,0 0-7 16,0 0-31-16,0 0-74 15,0 0-6-15,0 0-34 16,-27-4 12-16,9 6 33 15,-5 10-45-15,-3-2 63 16,-5 5-28-16,-7 2 14 16,-4 6 8-16,-8 0-35 15,-8 5 8-15,-8 0 25 16,-10 3-48-16,-9 1 25 16,-2-2-8-16,-4 2-17 15,-1-2 39-15,5-2-46 0,10 2 17 16,8-2-3-1,7 2 1-15,8-1-14 0,0 0-2 16,6-5 0-16,1 1-11 16,0-2 12-16,4-5-1 15,1 1 0-15,3-3 6 16,-2-1-6-16,3 1 0 16,3-5-4-16,-1 3-11 15,-2-2 21-15,0 1-7 16,-4 4 1-16,0-1-21 15,-5-1 14-15,-1 4 7 16,4-5 0-16,2-2-8 16,4-2 20-16,9-2-12 0,5 2 3 15,6-6 9 1,5 1-9-16,-1 1-3 0,1 1 0 16,1-2-5-16,1 4 6 15,1-1-1-15,2-4 0 16,-1 0 9-16,-1 7-17 15,-6-8 8-15,-2 5 0 16,-4 2-6-16,-1-4 7 16,2 2-1-16,-4-4 0 15,0 3 17-15,1-3-18 16,-3-1 1-16,3 1 0 16,4 0-7-16,1-4 14 15,6 2-5-15,7-2 25 16,2 0-26-16,4 0 8 15,0 0-9-15,0 0-32 0,0 0 11 16,0 3-48-16,0-3-9 16,0 1 3-16,0 3-6 15,0 0-20-15,0 1-49 16,6-5-6-16,5 0-130 16,3 0-786-16</inkml:trace>
  <inkml:trace contextRef="#ctx0" brushRef="#br0" timeOffset="-204007.07">27175 14887 1260 0,'0'0'353'0,"0"0"-182"15,0 0 4-15,0 0-88 16,0 0-45-16,0 0-24 16,0 0-11-16,-17 8 42 15,3 8 14-15,-1 6 2 0,-6 7 26 16,0 4-32-16,-6 3-14 15,2 2-5-15,0 1-34 16,5-6 38-16,5-1-44 16,4-6 1-16,6-3-7 15,5-5 6-15,0-9 0 16,20 0 2-16,13-4 17 16,9 2-22-16,10-5 3 15,-3 2 0-15,-2-4-13 16,-6 4 20-16,-12 0-7 15,-10-4 0-15,-5 2 11 16,-3-1-14-16,4 5 3 16,-3-1-235-16,-4-1-133 0</inkml:trace>
  <inkml:trace contextRef="#ctx0" brushRef="#br0" timeOffset="-201735.28">26175 12647 1360 0,'0'0'368'0,"0"0"-194"15,0 0 3-15,0 0-75 16,0 0-70-16,0 0-5 16,0 0-21-16,-11-22-6 15,11 22 0-15,0 0 13 16,0 3-13-16,0 20 22 16,-3 7 17-16,-1 11 41 0,-5 16-52 15,-4 10 12 1,-5 21 1-16,-7 28-32 0,-4 24 37 15,2 4-31-15,6-23-13 16,5-29 2-16,5-34 5 16,4 1-9-16,-2 9 11 15,-2 12-5-15,0 12 16 16,-1 1-12-16,0-1-9 16,-2-4 8-16,-2 0-3 15,-2-1-6-15,-1-3 0 16,-2 2 11-16,-1 2-6 15,0-4-5-15,2-1 0 16,0-3-7-16,4-8 7 16,5-6 0-16,2-7 0 15,0-11 8-15,5-4-6 0,0-13-2 16,-2-3 0-16,2-1-9 16,2-5 10-16,-2-4-1 15,-1-3 0-15,3 0 7 16,2-7-5-16,0-2-2 15,0-2 0-15,0-4-9 16,0 0 9-16,0 0-21 16,0 0-28-16,0-27-123 15,5-4-186-15,3-9-811 16</inkml:trace>
  <inkml:trace contextRef="#ctx0" brushRef="#br0" timeOffset="-201139.01">25941 13608 61 0,'0'0'1210'0,"0"0"-995"16,0 0-115-16,0 0-15 16,0 0-37-16,0 0-41 15,0 0 49-15,16-15-18 16,-14 15 0-16,-2 0 82 15,0 0-34-15,0 0 39 0,0 0 19 16,0 0-24 0,-4 9-29-16,-10 7-36 0,-4 3-27 15,0 3 36 1,3-1-28-16,-1-4 34 0,3-2-1 16,1-1-44-16,4-4 17 15,1-2-42-15,1 0 1 16,0 0-2-16,4-2-64 15,0-6-53-15,2 0-86 16,0 0-94-16,10-14 8 16,5-6-224-16</inkml:trace>
  <inkml:trace contextRef="#ctx0" brushRef="#br0" timeOffset="-200985.19">25941 13608 1196 0,'89'-94'410'0,"-71"91"-115"16,5 3-131-1,8 0 0-15,6 5-12 0,3 18-52 16,4 7-32-16,4 3-68 16,12 18-36-16,-11-8-223 15,-9-9-813-15</inkml:trace>
  <inkml:trace contextRef="#ctx0" brushRef="#br0" timeOffset="118165.38">16485 7522 709 0,'0'0'278'0,"0"0"-38"0,0 0-47 16,0 0-31-16,0 0 49 15,0 0-78-15,20-27-13 16,-20 25-32-16,0 1-14 16,2 1 25-16,-2-3-29 15,0 3 23-15,0 0 28 16,0 0-54-16,0 0 46 15,0 0-34-15,0 0-27 16,0 0 22-16,0 0-46 16,0 0 21-16,0 0 11 15,0 0-36-15,0 0 36 16,0 0-40-16,0 0-11 16,0 0 21-16,0 0-23 0,0 0 13 15,0 0-4-15,0 0-10 16,0 0 27-16,0 0-33 15,0 0 1-15,0 0 5 16,0 0 4-16,0 0-10 16,2 0 0-16,7 0 1 15,5 8-10-15,5 11 9 16,4 0 0-16,-1 6-5 16,1-6 20-16,-1 2-15 15,-2-3 0-15,-5-4 1 16,1-4-7-16,-3-2 6 15,-3-2 0-15,-2-1-1 0,-1-3 14 16,-1 1-13-16,2-3 0 16,3 0 1-16,1-9 8 15,9-20-2-15,6-13 23 16,0-12 6-16,-1-11-30 16,1-1 18-16,-3-3-24 15,-4 4 2-15,-1 2-7 16,-4 9 5-16,-4 7 0 15,-2 5 0-15,-2 13 17 16,-3 6-18-16,-2 4 1 16,0 5-18-16,-2 5 6 15,0 8-8-15,0-2-20 16,0 3-41-16,-4 0-298 16,-9 0-1283-16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58:44.2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3854 8051 772 0,'0'0'141'0,"0"0"-141"16,0 0-10-16,0 0-126 16,0 0 19-16,-38 125 117 15,34-94 6-15,2 4 79 16,2 1 2-16,0 19-64 15,0-6-23-15,0-3-140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6:13:18.39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17958 5970 2022 0,'0'0'667'15,"0"0"-507"-15,0 0-111 16,0 0 15-16,-136 18-34 0,107 4 45 16,2 3-27-16,3 9-48 15,-1 7 27-15,5 8-27 16,4 2 0-16,8 3 29 16,3 2-23-16,5 2 28 15,9-4-1-15,22-1-31 16,11-9 40-16,10-6-42 15,6-13 0-15,4-8-3 16,-2-15 14-16,1-2-11 16,-6-25 0-16,-8-16 9 15,-12-15 4-15,-10-12-12 16,-19-11 0-16,-6-2 56 16,-6 4-57-16,-19 7 19 0,-6 12 5 15,-2 13-15 1,-1 15-18-16,-3 12 8 0,1 14-64 15,-13 12-35 1,11 18-246-16,7 4-425 0</inkml:trace>
  <inkml:trace contextRef="#ctx0" brushRef="#br0" timeOffset="567.8">18292 6104 1302 0,'0'0'636'16,"0"0"-517"-16,0 0-76 15,0 0 27-15,0 0-52 0,0 0-12 16,0 0 32-16,-16 0 26 15,16 0 59-15,0 0 43 16,-2 0 1-16,2-2 18 16,0-4-73-16,0-2-34 15,0-5-16-15,20-5-61 16,16-10 23-16,17-9-22 16,34-19 8-16,5 5 20 15,10-5-15-15,4-4 9 16,-11 8 8-16,5-8-25 15,-11 3 5-15,-13 5-12 16,-18 7 0-16,-19 6 10 16,-18 7-10-16,-17 9-6 15,-4 2-1-15,-13 9-87 16,-16 3-61-16,-6 6-161 0,8 3-273 16,6 0-208-16</inkml:trace>
  <inkml:trace contextRef="#ctx0" brushRef="#br0" timeOffset="957.2">19397 5155 1750 0,'0'0'508'0,"0"0"-375"0,0 0-66 16,0 0 0-16,0 0-21 15,-114-4 19-15,106 14 4 16,-1 7-42-16,2 3 1 16,2 4 8-16,5 2-35 15,0 2 29-15,0 0-15 16,9-3-15-16,11 0 34 16,7-3-28-16,4-6 25 15,3-4-5-15,-3-7-20 16,0-5 6-16,-6 0-6 15,-7-17-6-15,-9-8 30 16,-9 0-21-16,0-6 11 16,-3 4 24-16,-15-4-32 0,1 7 15 15,-3 2-27 1,-1 4-13-16,4 5-4 16,3 4-87-16,5 8-38 0,7 1-122 15,2 0-264-15,0 6-374 0</inkml:trace>
  <inkml:trace contextRef="#ctx0" brushRef="#br0" timeOffset="1485.35">19537 5296 1729 0,'0'0'348'0,"0"0"-215"0,0 0-93 16,0 0 72-16,0 0 93 15,0 0-35-15,0 0-103 16,66-48-65-16,20 22 29 16,3-1 11-16,14 4-21 15,3-2 12-15,-10 7-27 16,6-2 4-16,-1 0-10 16,-5 0-33-16,-7-1-47 15,-5 4-55-15,-7-1-103 16,-2 2-15-16,-21 5-86 15,-19 4-355-15</inkml:trace>
  <inkml:trace contextRef="#ctx0" brushRef="#br0" timeOffset="1776">20796 4931 1633 0,'0'0'316'15,"0"0"-218"-15,0 0-57 16,0 0 82-16,-118 38 25 16,101-21-28-16,10 2-46 0,7 1-67 15,0 2 8 1,19-4-9-16,13-2 6 0,6-5-8 16,2-4-4-16,0-7-21 15,0 0 12-15,-9-8-28 16,-6-10 37-16,-9-4-9 15,-10 0 18-15,-6-2-24 16,0 3 15-16,-11 2-123 16,-11 5-61-16,4 5-63 15,5 6-587-15</inkml:trace>
  <inkml:trace contextRef="#ctx0" brushRef="#br0" timeOffset="2370.67">20959 4985 1796 0,'13'0'380'0,"12"0"-299"0,17 0-47 15,20 0 83-15,19-4-8 16,30-4 5-16,30-2-50 16,23 0-32-16,-12-2 5 15,-32 2-37-15,-35 4 6 16,-27-1-2-16,7 2 6 15,-3-1-4-15,-2 2-6 16,-20-1-2-16,-18 2-9 16,-11 3-1-16,-11 0 12 15,0 0 0-15,0 0-7 0,0 0-23 16,0 0-48 0,0 0-76-16,0 0 2 0,0 0 1 15,0 0 35-15,0 0 5 16,0-3 29-1,0 3 81-15,2-1 1 0,-2-4 51 16,0 4 0-16,0-3-14 16,0 0 82-16,0 1 15 15,0 0 8-15,-2 0 7 16,-9 3-82-16,1 0-42 16,-6 0 12-16,-3 5-16 15,2 11 8-15,3 4 1 16,6 3-23-16,8 2 23 15,0 2-30-15,16-4 7 16,15-1 4-16,11-4-10 16,5-6-2-16,-1-8 1 0,-2-4-12 15,-5 0 11-15,-12-12 1 16,-12-8 0-16,-11-4 24 16,-4 1-24-16,-2-4 30 15,-17 2-30-15,-4 6-30 16,3 4-63-16,5 6-158 15,5 5-115-15,8 4-636 0</inkml:trace>
  <inkml:trace contextRef="#ctx0" brushRef="#br0" timeOffset="2941.03">22521 4975 1694 0,'0'0'324'16,"0"0"-139"-16,0 0 74 16,0 0-136-16,0 0 44 15,0 0-115-15,0 0-16 16,143-21 16-16,-41 15-34 16,32 0 14-16,31 5-23 15,11-1-8-15,-7 2 35 16,-16 0-36-16,-36 0 6 15,-30-3-4-15,-29 3 13 16,-19-1-15-16,-5-2 0 0,-5 2-27 16,-12-1-12-1,-9 0-58-15,-8 0-29 0,0 0-106 16,0 0-42-16,0-1 175 16,0 2-94-16,4-2-146 15,13 2 150-15,1-2 148 16,1 2 41-16,-4 1 144 15,-7 0 21-15,-2 0 24 16,-6 0-17-16,0 0 74 16,0 0 43-16,0 0-145 15,-10 0-78-15,1 0 13 16,1 0-50-16,6 9-6 0,2 8-23 16,0 1 1-1,6 0 19-15,17 2-7 16,5 0 11-16,6-2-13 15,1-5-1-15,-1-2-8 0,-7-9-2 16,-4-2 7-16,-2 0 37 16,-5-21-15-16,-8-8 12 15,-5-5-19-15,-3-2-22 16,-7-2 0-16,-53-5-103 16,2 13-146-16,-11 4-364 0</inkml:trace>
  <inkml:trace contextRef="#ctx0" brushRef="#br0" timeOffset="3411.35">20297 4248 1837 0,'0'0'506'16,"0"0"-409"-16,0 0 41 15,0 0 9-15,0 0-18 16,131 137-74-16,-86-101-22 0,0 0-33 16,-2-5-50-16,-6-13-117 15,-8-10-185-15,-9-8-382 16</inkml:trace>
  <inkml:trace contextRef="#ctx0" brushRef="#br0" timeOffset="3604.25">20669 4227 1861 0,'0'0'667'0,"0"0"-469"15,0 0-28-15,-135 68-43 16,85-29-25-16,4 0-62 16,5 4-11-16,12-2-29 0,14 0-18 15,15-4-84 1,9-11-213-16,15-11-380 0</inkml:trace>
  <inkml:trace contextRef="#ctx0" brushRef="#br0" timeOffset="3964.64">20771 4328 1805 0,'0'0'804'16,"0"0"-665"-16,0 0-94 15,0 0-44-15,0 0 7 16,143 0-8-16,-93 0-8 16,-8-5-66-16,-7-3-97 15,-10-2 9-15,-17 0 58 0,-8 0 39 16,0 3 65 0,-12 0 52-16,-13 3 29 0,-6 4 38 15,-1 0-40-15,1 0 19 16,4 8-22-16,3 8-25 15,4 2 26-15,6 5-23 16,8 2-20-16,6 3 23 16,0 0-31-16,14 2 20 15,14-1 23-15,8-3-57 16,6-8 12-16,0-6-24 16,1-6-17-16,-5-6 4 15,6-14-156-15,-8-13-341 16,-10 0-581-16</inkml:trace>
  <inkml:trace contextRef="#ctx0" brushRef="#br0" timeOffset="5132.09">21721 3916 1796 0,'0'0'515'0,"0"0"-410"16,0 0-34-16,0 0 41 15,-84 121-42-15,63-67 30 16,3 6 6-16,1 0-27 16,-1-2-6-16,0 1-48 15,-2-5-16-15,2-4 0 16,0-6 2-16,5-6-22 15,4-6-56-15,7-11-127 16,2-10-128-16,4-10-71 0,12-1-522 16</inkml:trace>
  <inkml:trace contextRef="#ctx0" brushRef="#br0" timeOffset="5637.46">21819 4393 1886 0,'0'0'599'0,"0"0"-485"16,0 0 34-16,0 0-11 16,0 0-101-16,0 0 12 15,0 0-33-15,69-47-15 16,-58 22-1-16,-7-1-34 16,-4 2 27-16,0 4 7 15,-17 5-5-15,-5 4 5 16,1 5 1-16,6 2 0 15,6 4-17-15,9 0 13 16,0 0-133-16,20 0 43 16,15 0 19-16,8 6 10 0,4 2-5 15,-2 4 9-15,-8 2 52 16,-8 2-11-16,-9 4 20 16,-6 0 56-16,-8 3 26 15,-4-2 50-15,-2 0-48 16,3-2-45-16,1-1 2 15,3-5-40-15,8-4-1 16,25-9-146-16,-1 0-77 16,1-14-165-16</inkml:trace>
  <inkml:trace contextRef="#ctx0" brushRef="#br0" timeOffset="6460.05">22369 4234 1124 0,'0'0'938'0,"0"0"-593"15,0 0-114-15,0 0-109 0,0 0-58 16,0 0-55-16,0 0 12 16,-48 73-21-16,48-46 1 15,15-2-7-15,5 0 3 16,0-10-28-16,-2-3-2 16,-4-10-33-16,-10-2 66 15,-4 0 15-15,0-15-14 16,0-10-1-16,-14-3-35 15,1-4-29-15,4 3-64 16,4 0-35-16,5 9 83 16,0 4-13-16,2 8 31 15,10 4 31-15,1 4 9 16,3 0 22-16,-3 0 34 16,1 4 44-16,1 10 39 15,-1 3 19-15,-3 4-37 0,2 2-29 16,-2 4-3-16,2-1-34 15,1-2-20-15,-1-2-5 16,0-4 3-16,3-5-11 16,-1-10-13-16,6-3-6 15,-1 0-32-15,0-16-46 16,-2-5-51-16,-2-2 31 16,-5 0 93-16,-5 6 21 15,-2-1 3-15,-1 3 64 16,-3 7-23-16,2-1 29 15,-2 3 14-15,0 4-6 0,2 0-4 16,-2 2-32-16,0 0-23 16,3 0 23-16,1 8 55 15,3 6-4-15,2 3-35 16,-1 0-46-16,4 0 22 16,-1-7-33-16,3-3 0 15,-1-5-1-15,5-2-19 16,1-5 5-16,4-13-55 15,-1-12-144-15,-2-3-78 16,-4-7-2-16,-5-6-102 16,-5-5 9-16,-1 0-184 15,-2 0 570-15,-3 5 329 16,0 10 278-16,0 12-322 0,0 8-49 16,0 8-19-16,-3 6-34 15,1 2-92 1,2 2-60-16,-3 19 9 0,3 15 38 15,0 7 30-15,0 7-50 16,0 7-25-16,5-3 2 16,6-2-34-16,0-2 10 15,1-8-11-15,-6-7 7 16,-2-8-14-16,-4-6-10 16,0-7-50-16,0-9-63 15,-12-5-200-15,-2-5-211 16,3-14-1342-16</inkml:trace>
  <inkml:trace contextRef="#ctx0" brushRef="#br0" timeOffset="6794.34">22893 4168 1620 0,'0'0'573'16,"0"0"-356"-16,0 0-43 16,0 0-87-16,0 0-26 15,0 0 30-15,0 0-44 16,122 27-47-16,-70-21-6 15,-3-3-69-15,-3-3-35 16,-10 0-54-16,-9 0-14 16,-13-9 95-16,-12-7 15 15,-2-2 68-15,-8 2 41 0,-13 2 104 16,-6 6 22-16,-2 3-23 16,2 5-38-16,5 0 12 15,4 10-48-15,4 10-44 16,8 7 38-16,6 2-34 15,0 8 1-15,0 0 1 16,20-4-26-16,5-2-6 16,3-6 0-16,19-10-84 15,-7-12-134-15,-4-3-478 0</inkml:trace>
  <inkml:trace contextRef="#ctx0" brushRef="#br0" timeOffset="7442.65">23773 4185 927 0,'0'0'936'16,"0"0"-749"-16,0 0-141 16,0 0 8-16,0 0-30 15,96-111 11-15,-80 67 52 0,-8-2-36 16,-5 2 8-1,-3 7 82-15,0 5-67 0,-9 11 23 16,-5 9-9-16,3 8-62 16,-3 4-1-16,4 4-25 15,1 21 0-15,5 10-7 16,0 11 14-16,4 8 8 16,0 5 6-16,6-2-21 15,7 0 15-15,3-7-14 16,-1-8-1-16,-1-10 0 15,-3-10-6-15,-1-14-26 0,4-8-33 16,4 0 37-16,4-24-8 16,5-8-135-16,0-2-10 15,2-3 71-15,-5 3-30 16,-4 7 40-16,-6 7 38 16,-8 6 62-16,-6 7 104 15,0 6 82-15,-4 1-54 16,-16 0 5-16,-3 15 19 15,2 6 13-15,2 2-96 16,9 5-36-16,7 3 13 16,3-2-50-16,7 2 6 15,20-1-6-15,2-5-6 16,15-4-21-16,-9-5-138 16,-3-10-394-16</inkml:trace>
  <inkml:trace contextRef="#ctx0" brushRef="#br0" timeOffset="8459.43">24252 4961 950 0,'0'0'1224'0,"0"0"-969"0,0 0-185 16,0 0-23-16,0 0 42 16,0 0-11-16,0 0 38 15,140-58-20-15,-19 37-26 16,41 2 5-16,19-2-42 16,4 10-20-16,-9 0 25 15,-5 5-37-15,7 3 38 16,1 3 4-16,-10 0-31 15,-33 0 12-15,-36 0-24 16,-37 0 6-16,-26 0-10 16,-6 0 4-16,-10 0 0 15,-13 0 0-15,-8 0-4 16,-19 0 2-16,-20-8-67 16,-3-1-172-16,9-7-30 0,13 4-91 15,13-1-303-15</inkml:trace>
  <inkml:trace contextRef="#ctx0" brushRef="#br0" timeOffset="9169.08">26587 4407 1128 0,'0'0'755'0,"0"0"-536"0,0 0-106 16,0 0 2-16,0 0 30 15,-147-6-2-15,107 6 8 16,-2 4-32-16,-1 10-16 15,1 3-7-15,2 10-71 16,4 3 7-16,7 6 7 16,5 8-38-16,6 9 35 15,2 5-16-15,10 6-7 16,4 2 4-16,2 2-7 16,2-2-10-16,22-3 0 15,12-3 6-15,10-3-7 16,12-7 1-16,9-6-5 15,6-9 4-15,8-7-24 16,2-9 25-16,4-13-1 0,-1-6-35 16,1-4 35-1,-2-23-28-15,-10-9-4 0,-7-9 9 16,-8-10 14-16,-9-7 10 16,-8-10 58-16,-10-8-4 15,-12-7 38-15,-7-1-55 16,-14 4 6-16,0 6 11 15,-8 12-52-15,-21 10 31 16,-8 7-33-16,-7 13-7 16,-10 12-2-16,-4 9-26 0,-4 15-31 15,-24 13-59 1,16 19-327-16,12 3-394 0</inkml:trace>
  <inkml:trace contextRef="#ctx0" brushRef="#br0" timeOffset="9810.29">26500 4682 1825 0,'0'0'556'0,"0"0"-461"16,0 0-70-16,0 0-23 0,0 0 35 16,0 0 27-1,0 0-9-15,20 116-3 0,-4-82-7 16,1 1 45-16,6-5-10 15,2-2-35-15,-1-6 6 16,0-4-43-16,-1-8 14 16,-1-4-6-16,0-6-14 15,2 0 32-15,-1-12-21 16,2-15-12-16,-6-6 19 16,-3-8-14-16,-7-3 2 15,-9 2 14-15,0 2-4 16,-4 8 56-16,-19 6-25 15,1 6-30-15,-2 9-2 16,1 4-16-16,3 7-1 16,7 0 0-16,4 8-11 0,7 11 10 15,2 6-33-15,0-1-52 16,38 13-5-16,-1-10-116 16,3-4-324-16</inkml:trace>
  <inkml:trace contextRef="#ctx0" brushRef="#br0" timeOffset="13114.21">27245 4770 1513 0,'0'0'290'0,"0"0"-168"0,0 0-14 16,0 0 44-16,144-9-37 15,-78 7-37-15,13-3 11 16,6 2-25-16,23-4 23 16,29-1-6-16,30 4-22 15,7 0 12-15,-8 4-36 16,-16 0-29-16,-40 0 28 15,-29 0-33-15,-25 4 11 16,-18 0 0-16,0 2 0 16,2 0-12-16,-2 0 10 0,-9 0 47 15,-4-2 40 1,-8 0-22-16,-3-2-13 16,-3 0-2-16,-2-2-44 0,-2 2 6 15,1-2-22-15,3 0-8 16,5 0-2-16,9 2-69 15,-4 0-194-15,0-2-456 0</inkml:trace>
  <inkml:trace contextRef="#ctx0" brushRef="#br0" timeOffset="13683.47">29786 4409 1500 0,'0'0'488'0,"0"0"-378"15,0 0 3-15,0 0-9 16,0 0 51-16,0 0-98 15,-151-73-23-15,105 73-25 16,-6 0 37-16,-4 5-9 16,-4 15 5-16,-3 10 33 15,1 13-43-15,-2 11 7 16,-1 10 6-16,3 10-36 0,6 7 24 16,12 3-32-16,10 2 1 15,12-2 26-15,18 0-28 16,4 0 12-16,15-2-12 15,28-1 15-15,9-7-23 16,14-10 8-16,3-12-58 16,-1-20-3-16,1-18-80 15,1-14 107-15,1-10 33 16,2-24 1-16,6-12 37 16,-4-12 69-16,1-11 9 15,8-22 21-15,3-26-69 16,-15 6 2-16,-15 14 8 15,-20 13-40-15,-22 24 18 16,-6-9-32-16,-9-2-16 16,-3 8 11-16,-30 7-18 15,-21 7-1-15,-30 9-39 16,-5 16-75-16,-44 23-97 0,23 1-481 16,35 7-17-16</inkml:trace>
  <inkml:trace contextRef="#ctx0" brushRef="#br0" timeOffset="14315.28">29246 4642 2011 0,'0'0'533'15,"0"0"-346"-15,0 0 39 16,0 0-125-16,0 0-36 16,0 0-64-16,117-42 13 15,-76 38-19-15,-4 2 6 16,-8 2-1-16,-8 0 6 16,-8 0-5-16,-7 0-1 0,-4 0 0 15,-2 4 0-15,0 9 6 16,0 6-6-16,0 5 17 15,-13 2 14-15,-5 1-29 16,-4 0 11-16,0-2-13 16,-3-2 1-16,3-1-7 15,0-2 6-15,2 1-43 16,-1 5-108-16,8-5-320 16,5-4-228-16</inkml:trace>
  <inkml:trace contextRef="#ctx0" brushRef="#br0" timeOffset="14782.77">29169 5178 1765 0,'0'0'366'0,"0"0"-136"16,0 0 25-16,0 0-121 15,0 0-43-15,0 0-23 16,0 0-53-16,0 0 35 16,0 0-43-16,0 0-1 15,0 0-7-15,0 0 1 0,0 0-9 16,0 0-9-16,0 0-30 15,0 0 20-15,0 0-68 16,7 3-95-16,7 2 126 16,3 4 16-16,-3-2 38 15,-3 0 2-15,-7-3 18 16,-4 0 9-16,0-4 98 16,-2 0 23-16,-13 0 73 15,-6 0-105-15,4 0-32 16,3 0 11-16,5-4-77 15,5 2 19-15,4 0-28 16,0 2-28-16,0 0 4 16,0-2-111-16,0 1-56 0,0-3-270 15,0 0-500-15</inkml:trace>
  <inkml:trace contextRef="#ctx0" brushRef="#br0" timeOffset="167354.77">19553 5003 1373 0,'0'0'813'0,"0"0"-555"16,0 0-143-16,0 0-19 15,0 0-47-15,0 0-19 16,-122-26-5-16,108 28-11 16,1 16 8-16,0 8-15 15,-1 12 22-15,1 8 19 16,3 10-19-16,8 4 16 0,2 2 6 16,0-3-50-16,14-3 20 15,13-10-21 1,8-10 2-16,5-12 20 15,7-16-16-15,0-8-6 0,2-17 7 16,-3-24 2-16,-7-12-1 16,-11-12-8-16,-14-1 1 15,-14 0-5-15,0 5 10 16,-14 7-6-16,-10 11 0 16,-2 12-18-16,-1 9-7 15,4 12-70-15,6 10-50 16,9 12-147-16,6 16-87 15,2 0-515-15</inkml:trace>
  <inkml:trace contextRef="#ctx0" brushRef="#br0" timeOffset="167837.39">20779 5005 398 0,'0'0'1392'16,"0"0"-1120"-16,0 0-154 15,0 0-44-15,-125 36 31 16,103-14-31-16,3 4-8 16,6 7 5-16,9 4-56 15,4 3 6-15,2 3-4 16,25-6-15-16,11 0 16 16,8-9-12-16,10-12 16 15,4-10 8-15,0-6-29 16,-2-20 0-16,-4-19-1 15,-12-12 7-15,-11-10 1 16,-17-3-8-16,-14-4 0 0,-2 2 21 16,-29 4-11-16,-6 8 44 15,0 14-51-15,-1 10-3 16,2 22-2-16,7 8-105 16,7 15-133-16,9 15-94 15,9-1-553-15</inkml:trace>
  <inkml:trace contextRef="#ctx0" brushRef="#br0" timeOffset="168251.53">22153 5011 1735 0,'0'0'308'16,"0"0"-233"-16,0 0 8 16,0 0 23-16,-98 136-14 15,98-90 22-15,0 4-41 16,16-1-56-16,20-5 12 15,3-10-28-15,9-12-1 0,0-16 0 16,-1-6-5 0,0-16-9-16,-7-22-36 0,-4-13-31 15,-9-3 75-15,-12-6-2 16,-9 4 8-16,-6 0 20 16,0 6-14-16,-19 10 8 15,-6 8-14-15,-2 10-31 16,-2 13-25-16,0 9-126 15,5 13-42-15,9 7-367 0</inkml:trace>
  <inkml:trace contextRef="#ctx0" brushRef="#br0" timeOffset="168688.08">24168 5078 1575 0,'0'0'323'16,"0"0"-207"-16,0 0-39 16,0 0 12-16,0 0 17 0,0 0-44 15,0 0-26-15,-94 115 19 16,113-85-20-16,15-1 20 16,9-8-1-16,3-5-36 15,1-12 9-15,-3-4-26 16,-3-14 12-16,-7-20 23 15,-13-9 4-15,-9-10 46 16,-12-4-18-16,0 4 0 16,-25 3-4-16,-12 9-64 15,-15 14-27-15,-54 27-30 16,9 0-167-16,-3 11-303 0</inkml:trace>
  <inkml:trace contextRef="#ctx0" brushRef="#br0" timeOffset="169903.51">19665 5695 1415 0,'0'0'392'16,"0"0"-228"-16,0 0-43 16,0 0 37-16,0 0-14 15,0 0-33-15,0 0-89 0,2-18-20 16,22 27 1 0,12 9 6-16,6 5-9 0,10 1 0 15,10 0 1-15,7-2 18 16,6-4-17-16,8-5 2 15,4-7 20-15,7-6-24 16,1 0 20-16,3 0-13 16,-2-13 2-16,2-5 1 15,-5-1-10-15,-1-8 0 16,-3 1 0-16,-4-5-6 16,-2 4 5-16,-8 1 1 15,-3 2 0-15,-8 1-9 16,-1 9 9-16,-5 5 0 15,-5 5 0-15,-4 4 6 0,-5 1-12 16,1 17 6-16,-3 8 0 16,1 3 0-16,3 3 1 15,2-2 5-15,2 0 16 16,2-2-21-16,-1 0 16 16,-2-4-13-16,-2-4 4 15,-5-4 0-15,-2-6-8 16,1-6 0-16,1-4 0 15,2 0 11-15,3-20-11 16,2-6 0-16,0-6 1 16,2-2-1-16,0-5 0 15,3 3 0-15,-1 2 3 16,3 3 11-16,2 5-14 16,0 8 0-16,7 5 0 0,4 7-1 15,6 6 1-15,10 0 0 16,25 0 8-16,29 14-2 15,33 6 7-15,16-2 16 16,-4 0-13-16,-10 0 30 16,-13-6-40-16,6-3 11 15,5-8 5-15,3-1-16 16,-1-4 18-16,-10-24-18 16,-14-6-5-16,-30-3 4 15,-33 6-4-15,-29 5-1 16,-18 4 12-16,-9-1-12 15,-8-4-1-15,-17-1-23 16,-8 4-80-16,-93 5-94 16,-1 8-267-16,-9 5-509 0</inkml:trace>
  <inkml:trace contextRef="#ctx0" brushRef="#br0" timeOffset="170688.11">21574 6597 1620 0,'0'0'354'0,"0"0"-256"16,0 0-61-16,0 0 50 0,0 0 55 15,0 0-62-15,0 0-67 16,118-116-12-1,-78 64-1-15,-4-3-12 0,-9 3 12 16,-10 4 0-16,-7 8 6 16,-10 6-2-16,0 6-4 15,-3 9 0-15,-15 4 7 16,-4 9 5-16,-3 6 30 16,1 0-28-16,0 22-8 15,1 10 76-15,8 10-30 16,3 8 23-16,8 6 17 15,4 2-41-15,0 0 18 16,16 1-21-16,8-7-41 16,5-6 31-16,2-8-38 0,7-5 0 15,2-14-39 1,4-9-84-16,23-10-77 0,-9-21-292 16,-8-6-452-16</inkml:trace>
  <inkml:trace contextRef="#ctx0" brushRef="#br0" timeOffset="170960.44">22117 6432 1106 0,'0'0'1068'0,"0"0"-810"15,0 0-126-15,0 0-64 16,0 0 5-16,0 0-38 16,0 0-10-16,-68 137 16 15,92-99-41-15,7-4 0 0,9-6-1 16,0-11-54-16,1-10 8 15,-6-7-3-15,-8-4 14 16,-12-24 27-16,-10-8 6 16,-5-5 3-16,-3-7 19 15,-16 3-6-15,-4 4-13 16,3 8-22-16,5 8-98 16,9 10-72-16,6 6-98 15,0 8-652-15</inkml:trace>
  <inkml:trace contextRef="#ctx0" brushRef="#br0" timeOffset="171289.81">22603 6413 2083 0,'0'0'516'0,"0"0"-463"0,0 0-10 16,0 0-29-16,0 0-4 16,0 0-4-16,0 0 3 15,-107 121-3-15,129-96-6 16,10-3-41-16,5-8-3 16,2-12-43-16,-1-2 0 15,-5-6-22-15,-13-16 3 0,-11-6 58 16,-9-4 48-1,0 2 2-15,-21 1 106 0,0 8-35 16,-2 5-38-16,5 6-35 16,7 5-7-16,11 5-84 15,0 0-170-15,5 6-284 0</inkml:trace>
  <inkml:trace contextRef="#ctx0" brushRef="#br0" timeOffset="171756.08">23145 6407 2167 0,'0'0'487'0,"0"0"-438"16,0 0-43-16,-114 3 27 15,92 16-23-15,7 5 18 16,5 7-4-16,8 4-23 16,2 5 35-16,2-4-31 15,18-2-4-15,7-10-2 16,4-8-5-16,3-16-3 16,-1 0 8-16,0-28-43 15,-6-18-11-15,-8-13-65 16,-11-6-7-16,-8-8 71 15,0 3-15-15,-12 3-3 16,-7 12 74-16,3 13 8 0,1 16 196 16,6 14-48-1,2 12-49-15,2 0-61 0,1 27-38 16,2 14 8-16,2 13 44 16,0 7-32-16,0 2 29 15,9 1-42-15,7-3-14 16,5-7-1-16,4-8-16 15,13-9-113-15,-4-14-172 16,-8-14-235-16</inkml:trace>
  <inkml:trace contextRef="#ctx0" brushRef="#br0" timeOffset="172154.87">23704 6190 1265 0,'0'0'741'0,"0"0"-558"16,0 0-134-16,0 0-25 16,0 0 47-16,0 0-6 15,-120-12-19-15,89 7-27 16,2 4-11-16,4 1-7 15,7 0-1-15,7 0 1 0,4 0-10 16,3 1 9-16,4 10-3 16,0 8-4-16,0 4 4 15,0 7 2-15,4 8 2 16,3 6-1-16,-1 9 93 16,-3 3 2-16,-1 2 21 15,-2 0 10-15,0-2-46 16,0-6-2-16,0-8-47 15,7-6-29-15,4-8-4 16,7-11-17-16,24-17-125 16,-2 0-73-16,1-19-394 0</inkml:trace>
  <inkml:trace contextRef="#ctx0" brushRef="#br0" timeOffset="172713.95">23935 6491 1829 0,'0'0'303'0,"0"0"-215"15,0 0-77-15,0 0-5 16,54-127-12-16,-50 90 6 16,-1 4-22-16,-3 7 7 15,0 6 15-15,-9 6 1 16,-3 6 103-16,1 2-20 15,3 6 32-15,4 0-37 0,-4 0-57 16,6 20 0 0,0 10-2-16,0 10 57 0,2 9-24 15,0 5-25 1,0 0 18-16,0 0-23 0,2-6-7 16,5-4-3-16,0-8-5 15,-1-7 2-15,1-14-10 16,-1-6-15-16,4-9 6 15,3 0-24-15,1-18 21 16,3-11-36-16,-1-9-62 16,-1-1 68-16,1-3 18 15,-1 4-13-15,-1 5 30 0,-1 4-21 16,-2 10 28 0,-2 5 0-16,-4 5 11 15,-5 7-3-15,0 2-8 0,0 0 0 16,0 5-5-1,-12 11 13-15,-3 3-8 0,-1 3 10 16,3-1-8-16,2-2 41 16,1-2-24-16,8 1-13 15,2-5 6-15,0 4-11 16,5-5-1-16,13-4 0 16,7-2-64-16,19-6-64 15,-3-4-184-15,-4-12-556 0</inkml:trace>
  <inkml:trace contextRef="#ctx0" brushRef="#br0" timeOffset="173038.79">24343 6214 1807 0,'0'0'569'0,"0"0"-430"15,0 0-70-15,0 0-29 16,0 0-39-16,0 0-1 15,0 0 0-15,132-42 1 16,-117 42-11-16,-5 0 3 16,-6 10 7-16,-4 8 4 15,0 4 20-15,0 9 16 16,0 2 2-16,0 5-27 16,0 6 31-16,4 2-40 15,5 5 0-15,-2-1 18 16,0 0-23-16,-5-2 62 0,0 0 15 15,-2-4-2-15,0-2-12 16,0-4-58-16,-22-6-6 16,-12-6-5-16,-34-17-98 15,5-7-126-15,3-2-396 0</inkml:trace>
  <inkml:trace contextRef="#ctx0" brushRef="#br0" timeOffset="173639.76">23671 3404 1264 0,'0'0'803'0,"0"0"-638"15,0 0-35-15,-74 145 54 16,54-32-71-16,6 48-11 16,10 23-5-16,4 1-36 0,0-10-13 15,13-32-3 1,3-11-32-16,-5-27 8 0,-5-28-8 16,0-27-2-16,-4-14-5 15,0-7-6-15,-2-7-2 16,2-8-11-16,-2-14-17 15,0-22-42-15,2-67-267 16,0 5-231-16,1-6-211 0</inkml:trace>
  <inkml:trace contextRef="#ctx0" brushRef="#br0" timeOffset="174106.48">23543 3559 1588 0,'0'0'376'16,"0"0"-249"-16,0 0 49 0,0 0-31 15,0 0-96-15,181-63 24 16,-38 46 0-16,42-3-38 16,10 4 7-16,-16 8-37 15,-50 8-4-15,-51 0-2 16,-26 4 8-16,-19 8-7 15,-9 6 0-15,-6 1-16 16,-9 6 0-16,-9 1 2 16,-7 4 14-16,-15 4 25 15,-7 4-13-15,0 6 13 0,3 5 11 16,3 6-22 0,11 6 25-16,10 5-39 0,2 2 0 15,21 1 8-15,16-1-2 16,8-4-6-16,-3-4 0 15,-2-7 11-15,-11-6-16 16,-15-8 5-16,-14-10 0 16,-6-6 2-16,-57-2 4 15,-51-6 95-15,-50-8 12 16,-21 2-45-16,2-5 39 16,20 2-62-16,50-1-23 15,21 2-14-15,25 3-8 16,-13 9-42-16,13 2-189 15,7-5-619-15</inkml:trace>
  <inkml:trace contextRef="#ctx0" brushRef="#br0" timeOffset="176678.36">27646 4548 1629 0,'0'0'380'0,"0"0"-192"15,0 0 87-15,0 0-53 16,0 0-25-16,0 0-83 15,0 0-64-15,0 0 0 16,0 0-44-16,0 0 16 16,0 2 5-16,4 0-26 15,7 2 29-15,9 4-30 16,7 1 1-16,9 6 22 16,6 1-17-16,5 2-6 15,1 2 0-15,-1-1 9 16,-9 4 1-16,-9-3-10 0,-16 0-3 15,-10 0-8-15,-3-3-11 16,-38 4 22-16,-20 1 16 16,-20 2-15-16,-11 4 26 15,-7 2-27-15,-18 19-60 16,23-9-150-16,22-6-557 0</inkml:trace>
  <inkml:trace contextRef="#ctx0" brushRef="#br0" timeOffset="178563.55">29243 4760 1480 0,'0'0'320'15,"0"0"-189"-15,0 0-17 16,0 0-1-16,0 0 4 15,0 0-52-15,0 0-25 16,76-70-34-16,-60 66 34 16,1 2-14-16,-1 0 26 0,-3 0-5 15,0 2-33-15,-1 0 36 16,-4 0-37-16,-1 2-6 16,-3 10 2-16,-1 3-7 15,-3 2 11-15,0 5 14 16,-9 6-25-16,-11 5 23 15,-2 3 11-15,-5 5-12 16,-2 4 16-16,0 3-31 16,0 1 7-16,2 1 15 15,0-5-30-15,5-1 21 16,4-4-22-16,7-5 8 16,5-7-2-16,6-6-6 15,0-4 0-15,0-6 14 0,15-5-7 16,10-7 32-1,8 0-12-15,5-6-25 0,2-19 16 16,3-6-17-16,1-7-1 16,-1-6 15-16,-4 0-5 15,-3-2-5-15,-5 2-5 16,-8 4 1-16,-10 4 3 16,-9 3 2-16,-4 5-6 15,0 6 12-15,0 7-3 16,-2 5-3-16,-9 6-6 15,-4 4-22-15,-6 0 16 16,-3 5-13-16,1 16 19 16,6 4-1-16,13 3-10 15,4 5-11-15,27-1-23 16,21-3-27-16,43-4-76 0,-8-8-237 16,-10-10-425-16</inkml:trace>
  <inkml:trace contextRef="#ctx0" brushRef="#br0" timeOffset="180241.19">25849 5574 1255 0,'0'0'334'15,"0"0"-136"-15,0 0-66 0,0 0-12 16,0 0-29-16,0 0-23 15,0 0-43-15,65-4 7 16,-34 15 7-16,3 5-29 16,4 1 33-16,6 4 36 15,3-2 4-15,9 0-10 16,3-3-45-16,9-5 9 16,1-2-2-16,0-1-22 15,-3-3 33-15,4 2-22 16,-3 0-9-16,2-1 18 15,2 3-32-15,5-3 14 16,4 0 6-16,0 0-19 16,1 0 20-16,-2 0-13 0,2-1-8 15,-4 0 36-15,0 1-25 16,-2-5 10-16,1 2-7 16,0-3-7-16,2 0 2 15,0 0-10-15,2-6 0 16,0-5-12-16,0-2 18 15,-1 1-6-15,-4 1 0 16,-4 2 6-16,-3 1-7 16,-4-2 1-16,-1 0 0 15,-3-1-5-15,0 0 7 16,-5-3-2-16,1-2 0 16,-7-1 9-16,-7-1-10 15,-4 0 1-15,-9 3 0 0,-4-2-3 16,-9 3 3-16,-6 2 0 15,-3 2 0 1,-3 6 12-16,-4 2-7 0,2 0-5 16,-2 2 0-16,0 0-7 15,0 0 8-15,0 0-1 16,0 0 0-16,0 0-33 16,0 0 14-16,0 0-50 15,0 0-19-15,0 0-5 16,0 0-116-16,0 0-15 15,-2 0 8-15,-2 0-169 0</inkml:trace>
  <inkml:trace contextRef="#ctx0" brushRef="#br0" timeOffset="182144.46">29813 4428 962 0,'0'0'228'0,"0"0"-165"15,0 0 77-15,0 0-44 0,0 0-20 16,0 0 1-16,0 0-42 15,-31-27 70-15,20 24-45 16,0-2 13-16,-5 3-7 16,-4 2-22-16,1 0-36 15,-4 0 23-15,-2 0-18 16,3 0-1-16,0 0 16 16,2 0-16-16,-1 0 20 15,2 0-17-15,-1 0 16 16,-3 0 24-16,-2 0-49 15,4 4 7-15,-4 4 20 16,-2 0-33-16,2 0 23 16,-1 5-23-16,0-2 0 15,1 2-5-15,2-2 6 16,1 4-1-16,0-4 1 0,2 2 11 16,-3 1-12-1,1 0 6-15,0 0-4 0,4 2 21 16,1-2-14-16,-1 0-1 15,5 0-2-15,-1 0 4 16,1 2-5-16,-1-2-4 16,1 2 4-16,1 2 31 15,1 2-36-15,-2-2 12 16,2 2 9-16,0-1-21 16,0 4 20-16,1 2-20 0,2-2 0 15,1-1-3 1,3 2 4-16,-1 1-1 15,0-3 0-15,3 0 11 16,-2 0-5-16,0 0-6 0,1-2 1 16,-1 0 2-16,0 0-2 15,-1-2-1-15,2 2 0 16,1 2 10-16,0-2 1 16,0 2-11-16,2-2 0 15,-2 0-3-15,2 0 3 16,-2 1 0-16,-1-3 0 15,1 0 13-15,2 0-2 16,0-2-11-16,0 0 0 16,0 0 0-16,0-4 6 15,0 1-6-15,0-1 20 0,0 1-14 16,7 1 11 0,-1-3-11-16,4 1-6 0,-2 3 30 15,3-3-28-15,1-1 23 16,1 2 3-16,0-5-27 15,5 2 39-15,3-4-10 16,0 2 4-16,6-4-8 16,0 0-17-16,2-2-8 15,0 0-1-15,-2 0 11 16,0 0-11-16,2-2 0 16,-5 0 0-16,2 0-1 15,-1 0 2-15,2 0-1 16,-2 0 0-16,-1 0 2 15,3-4 16-15,-3-3-18 16,3 2 0-16,-3-3-9 16,3 0 18-16,-2-2-9 0,-1 2 0 15,0-3 2-15,1 0 3 16,2-1-5-16,0-4 0 16,2-2-1-16,0-2 3 15,0-4-2-15,0-2 0 16,-1-4 0-16,-1-2-7 15,2-2 7-15,-2-2 0 16,0 1 0-16,-1 2 0 16,1-2-1-16,-5 1 1 15,0 4-2-15,-3 0-8 16,-4 0 10-16,1-3 0 16,-3 1-1-16,1 0 9 0,-1-1-8 15,1-2 0 1,-4 1 0-16,1 0-5 0,-1 2 5 15,-6 2 0-15,-2 6 25 16,-2 2-25-16,0 2 24 16,0 2-11-16,0 1-13 15,-4 2 24-15,-3 1-24 16,0-2 0-16,-2 2 1 16,1 0 10-16,-4 0-11 15,-1 1 0-15,-5 0 9 16,-2 0-23-16,-2 3 13 15,-3 1-44-15,0 1 18 16,1 1-10-16,2-1 37 16,4 2-2-16,3 2-4 0,1 1-3 15,3 0 9-15,-3 3-7 16,-1 0 7-16,-3 0-58 16,-2 0-17-16,0 0-13 15,-5 0-29-15,4 0 39 16,-2 0 9-16,-1 3 35 15,-1 2 20-15,-2 3-94 16,-9 7-23-16,10-6-122 16,-1-1-431-16</inkml:trace>
  <inkml:trace contextRef="#ctx0" brushRef="#br0" timeOffset="-166832.85">27077 4614 1921 0,'0'0'593'16,"0"0"-511"-16,0 0 50 16,0 0 67-16,0 0-105 15,0 0-36-15,96-60 23 16,-49 26-52-16,9-8 26 15,8-15-28-15,30-29-26 16,35-45 23-16,47-43-18 16,20-14-6-16,-2 12 0 15,-18 33 12-15,-31 47-3 16,-10 17-9-16,-6 22 0 16,-19 12-3-16,-21 13 3 15,-24 12 0-15,-9 3 0 0,4 0 16 16,0 1-17-1,0 2 1-15,-13 4-21 0,-14 3 20 16,-10 4-31-16,-15 1-7 16,-10 2-79-16,-23 0-219 15,-10 0-353-15</inkml:trace>
  <inkml:trace contextRef="#ctx0" brushRef="#br0" timeOffset="-166563.81">28398 3232 1763 0,'0'0'334'0,"0"0"-261"0,0 0 13 15,0 0 19-15,0 0-38 16,0 0-13-16,0 0-53 16,56 32 8-16,-14-18-9 15,3 0-14-15,-9-4 13 16,-11 2-16-16,-23-2-8 15,-2 3 25-15,-34 4 22 16,-13 6 91-16,-1 4-30 16,5 8-56-16,16 5-12 15,18 6-15-15,22 20-125 16,21-12-176-16,6-8-949 0</inkml:trace>
  <inkml:trace contextRef="#ctx0" brushRef="#br0" timeOffset="-166030.75">26628 4903 1652 0,'0'0'264'0,"0"0"-217"16,0 0-23-16,0 0-23 16,129 178 28-16,-38-57 85 15,36 49 73-15,20 22-29 16,9 5-8-16,0-13-72 0,-12-23 14 15,-1-7-45 1,-12-11-41-16,-21-29 33 0,-25-26-37 16,-19-26 10-16,-10-13-3 15,2-4 8-15,3-4 20 16,-7-7-37-16,-15-23-27 16,-15-11-37-16,-24-36-129 15,0-12-349-15,-29-6-629 0</inkml:trace>
  <inkml:trace contextRef="#ctx0" brushRef="#br0" timeOffset="-165731.22">27037 6050 1758 0,'0'0'269'0,"0"0"-187"0,0 0-82 16,0 0 0-16,0 0 15 15,0 0 66-15,121 64 67 16,-68-18-10-16,8 8-57 16,5 4 7-16,10 0-24 15,4-7 20-15,2-11-20 16,3-17 2-16,-5-17 7 16,-4-6-59-16,-12-25 15 15,-12-22-17-15,-15-13 2 16,-14-8-28-16,-14-4-29 15,-9 4-115-15,-22 4-111 0,-14 17-192 16,-4 21-576-16</inkml:trace>
  <inkml:trace contextRef="#ctx0" brushRef="#br0" timeOffset="-164935.62">27260 4463 1672 0,'0'0'331'0,"0"0"-198"15,74-118 12-15,-34 48 36 16,8-32 9-16,18-39-15 15,18-41-42-15,9-17-61 16,3 5 10-16,-5 17-46 16,-8 18-6-16,-2 9-12 15,-2 8-9-15,6 14 9 16,6 8-14-16,12 9 7 16,8 1-5-16,6 3-5 15,-15 20-1-15,-20 15 0 16,-19 19 13-16,-7 11-23 15,3 0 10-15,-1-1-39 16,-4 3 19-16,-21 12-56 0,-17 9-6 16,-16 8-89-16,-18 9-160 15,-74 12-154-15,5 17-23 16,0 7-292-16</inkml:trace>
  <inkml:trace contextRef="#ctx0" brushRef="#br0" timeOffset="-164687.27">28142 2420 1694 0,'0'0'285'0,"0"0"-147"16,0 0-43-16,0 0-20 0,134-51-11 15,-72 36-26-15,-2 7 32 16,-2 8-45-16,-13 0-25 15,-11 0 4-15,-17 10-4 16,-13 4-1-16,-4 0 1 16,-13 2 20-16,-16 3 58 15,-2 0-47-15,4 6-31 16,27 10-25-16,0-5-254 16,11-6-47-16</inkml:trace>
  <inkml:trace contextRef="#ctx0" brushRef="#br0" timeOffset="-164079.45">29375 1386 1512 0,'0'0'278'15,"0"0"-124"-15,0 0-75 16,0 0 10-16,-114-63-18 16,82 57-15-16,-3 6 34 15,-3 0-48-15,-7 16-17 16,-1 14 3-16,-4 6-22 15,4 13 3-15,3 5-9 16,12 4 1-16,12 8-3 16,9 0 2-16,10 0 0 15,8-1 13-15,25-7-7 16,20-10 7-16,32-12 2 0,4-16-13 16,9-17 37-16,7-3-38 15,-17-31 9-15,4-15 21 16,-14-10-12-16,-18-11 18 15,-16-5-6-15,-17 2-30 16,-20 1 10-16,-7 11-11 16,-22 10-61-16,-27 15-73 15,-51 28-46-15,8 5-22 16,7 12-164-16</inkml:trace>
  <inkml:trace contextRef="#ctx0" brushRef="#br0" timeOffset="-163628.35">29412 2746 1590 0,'0'0'335'0,"0"0"-174"15,0 0-51-15,0 0-80 16,0 0 0-16,-129-23-29 16,89 45 4-16,2 6-5 15,2 8 12-15,7 8-18 16,10 4 6-16,9 3 0 15,10-1 19-15,4-4-19 16,33-8 17-16,14-11 9 16,15-20-5-16,13-7 22 15,3-18-43-15,-4-22 0 16,-9-15 49-16,-16-4 70 16,-13-1-7-16,-19 1-54 15,-17 11-36-15,-6 8-22 16,-78 22-164-16,0 12-192 0,-5 6-249 0</inkml:trace>
  <inkml:trace contextRef="#ctx0" brushRef="#br0" timeOffset="-162814.88">28683 6735 2015 0,'0'0'623'16,"0"0"-536"-16,0 0-63 15,0 0 7-15,-151 8-10 16,111 22 28-16,2 13-9 15,5 8-19-15,4 10 10 16,8 8-30-16,13-2-1 16,8 4 5-16,0-7 5 15,18-6-10-15,18-10 0 16,10-11-46-16,8-14 13 16,4-19-13-16,4-4-41 15,3-28 47-15,-1-22 40 16,-2-16 30-16,5-28 41 15,0-26 10-15,-16 7-11 0,-13 12-31 16,-22 20 5-16,-16 20-44 16,-16-2-20-16,-32-1-76 15,-77-3-125-15,9 15-269 16,4 13-354-16</inkml:trace>
  <inkml:trace contextRef="#ctx0" brushRef="#br0" timeOffset="-160528.53">27177 4167 1549 0,'83'-133'284'16,"24"-31"-117"-16,27-33-59 16,5 1 43-16,7 15-46 0,9 6-19 15,-1 17-13-15,-9 28-73 16,-31 35-42-16,-30 34-20 16,-28 25-58-16,4 5-12 15,-12 8-95-15,-7 5-109 0</inkml:trace>
  <inkml:trace contextRef="#ctx0" brushRef="#br0" timeOffset="-160227.5">27609 4339 1333 0,'150'-86'477'15,"28"-21"-306"-15,-12 2 3 16,-6-4-89-16,-14 11-36 15,-30 21-49-15,-31 23-39 16,-25 20-70-16,-13 8-86 16,-9 9-195-16,-16 4-253 0</inkml:trace>
  <inkml:trace contextRef="#ctx0" brushRef="#br0" timeOffset="-159877.36">27280 4914 1307 0,'0'0'268'0,"198"43"-164"16,-20 7-33-16,34 6 36 15,-2 3-65-15,-19-3-7 16,-55-17-35-16,-24-3-8 15,-44-11 0-15,-36-11-211 0</inkml:trace>
  <inkml:trace contextRef="#ctx0" brushRef="#br0" timeOffset="-159627.95">27166 5526 1084 0,'0'0'188'16,"0"0"-79"-16,152 178 84 15,-34-51-21-15,36 27-128 16,10 5 31-16,-10-12-14 15,-23-28-61-15,-46-44-19 16,-22-24-278-16</inkml:trace>
  <inkml:trace contextRef="#ctx0" brushRef="#br0" timeOffset="-140649.85">27068 4823 1883 0,'0'0'633'0,"0"0"-466"0,0 0 55 16,0 0-61-16,0 0-68 15,0 0-10-15,23-26-25 16,-6 21-38-16,4-1 12 16,-1 0-23-16,2 2 6 15,0-2 8-15,5 2-14 16,4-1-9-16,9 4 0 16,7-2 18-16,6 0-8 15,9 2-10-15,6 1-3 16,5-2-9-16,8-1 19 15,3 2-7-15,5 1 0 0,0 0 5 16,3 0-16 0,-1 0 11-16,-4 0 0 0,-2 0-1 15,-8 0 15-15,-10 1-14 16,-13 5 0-16,-12-1 1 16,-6-4 0-16,-7 0-1 15,-3 2 0-15,1-1-1 16,-4-2 4-16,-1 2-3 15,-3-2 0-15,2 0 1 16,4 0-3-16,-1 0 2 16,5 0 0-16,5 0 0 15,-1 0 5-15,0 0-6 16,-6 0 1-16,-7 0-36 0,-6 0 24 16,-10 0-48-1,-2-9-40-15,0-2-171 0,0-1-1156 16</inkml:trace>
  <inkml:trace contextRef="#ctx0" brushRef="#br0" timeOffset="-139067.26">29543 4600 863 0,'0'0'247'0,"0"0"-82"16,0 0 39-16,0 0 4 15,0 0-32-15,0 0 33 16,0 0 15-16,0-22-104 16,0 20-7-16,0 2-12 15,0-3 4-15,0 3-41 16,0 0-34-16,0 0 25 15,0 0-46-15,0 0-3 16,-8 0-3-16,-3 15 7 16,-5 1 5-16,-1 6 12 15,-4 0-18-15,-1 2 35 0,2 2-29 16,-2 2 6-16,1 3 16 16,2 0-27-16,1 1 19 15,-1 2-11-15,2-2-18 16,1 0 33-16,-3-2-33 15,0-1 9-15,-1-1 27 16,3-4-35-16,1 0 17 16,3-4-18-16,2 2 0 15,-1-4-3-15,6 0 4 16,-1 0-1-16,3-4 0 16,1 2 12-16,1 0-12 15,2-2 0-15,0 0 0 16,0-2-1-16,0-2 1 0,2 1 0 15,7-6 6-15,2 1 3 16,5-1 0-16,2-5-9 16,2 0 0-16,3 0 3 15,0-5-3-15,4-9 0 16,0-4 0-16,0-4 13 16,-2-5-12-16,1 0-1 15,-2-6-12-15,-1-2-2 16,-3-1 13-16,-3 2 1 15,2 2-2-15,-6 4 7 16,0 3-11-16,-2 3 6 16,1 3 0-16,-3 1-9 0,1 0 9 15,2 1 0 1,-3 3 0-16,-1 4-5 0,1 1-2 16,-4 3 7-16,0 0-2 15,-1 3-11-15,-2 1 13 16,2 1 0-16,1-2 0 15,-1 1 10-15,1 0-11 16,-2 0 1-16,-1 2 0 16,-2 0-3-16,2-2 9 15,-2 2 1-15,0 0 14 16,0 0-20-16,0 0 23 16,0-2-24-16,0 2 0 15,0-2-2-15,2-2 3 16,2-2-1-16,-2 1 0 15,3 3 9-15,-5-3-12 0,2 4 3 16,-2 1 0-16,0 0-5 16,0 0 6-16,0 0-1 15,0 0 0-15,0 0 3 16,0 0-12-16,0 4 9 16,-11 13-1-16,-3 3-5 15,-1 6 12-15,-3 1-5 16,-4 0 8-16,0 3-1 15,-1 1 8-15,2 1-16 16,2-1 0-16,3 0-1 16,3-1 2-16,7-4-1 15,-1-2 0-15,4-2 7 16,1-2-7-16,2-2 0 0,0-3 0 16,0-1-5-16,0-3 7 15,12 0-2-15,-1-3 0 16,5-1 12-16,-1 1-13 15,5-3 1-15,5-4 0 16,-1-1-8-16,5 0 9 16,0 0-1-16,2-14 0 15,0-1 15-15,-2-2-13 16,-2-1-2-16,-2 0 0 16,-8 2-12-16,-1 1 14 15,-5 5-2-15,-2-1 0 16,-4 5 11-16,-1 2-10 0,-2 0-1 15,-2 4 0-15,2 0-5 16,-2 0 5-16,0-2-1 16,3 0-39-16,5-10-98 15,2 0-360-15,1-2-642 0</inkml:trace>
  <inkml:trace contextRef="#ctx0" brushRef="#br0" timeOffset="-138286.33">30183 4640 1532 0,'0'0'211'0,"127"-10"-150"16,-40 10 14-16,13 0 67 15,3 0-50-15,-1 0-3 16,-4 10-2-16,-9 0-9 15,-13 0 41-15,-14 0 8 0,-15-4-38 16,-13-2 23-16,-12 0-63 16,-7-2-7-16,-1-2 27 15,-1 0-29-15,-1 0 5 16,-1 0-27-16,-3 0-17 16,4 0-2-16,-5 0-38 15,-3-4-206-15,-4-5-439 0</inkml:trace>
  <inkml:trace contextRef="#ctx0" brushRef="#br0" timeOffset="-138040.23">30507 4667 1796 0,'115'0'248'0,"1"0"-182"16,-2 3-23-16,-32 5 14 15,-27-2 32-15,8 2-42 16,-3 4-36-16,-2 0-11 16,-22 2-54-16,-20-2-130 15,-16-3-593-15</inkml:trace>
  <inkml:trace contextRef="#ctx0" brushRef="#br0" timeOffset="-136971.61">29406 4579 1463 0,'0'0'271'16,"0"0"-199"-16,0 0-18 16,0 0-15-16,0 0-11 15,0 0-6-15,0 0 10 16,-103 57 38-16,71-29-18 15,7 6 4-15,-2 2 33 16,2 4 1-16,5 4-10 16,0 2-24-16,2 0-23 15,0 1 23-15,3-3-42 16,-2-4-1-16,7-3 1 16,-1-8-5-16,7-7-5 15,4-4-4-15,0-6 1 16,0-5 37-16,19-4 8 0,10-3 7 15,7 0-4-15,4 0-48 16,2-12 18-16,6-9-19 16,-4-2-1-16,-2-9-7 15,1-4 8-15,-6-2 0 16,-3 0 0-16,-3 0-3 16,-7 4 2-16,-1 5 1 15,-8 8 0-15,1 2-9 16,-5 5 9-16,-5 4 0 15,-1 4-1-15,-3 5 12 16,-2-2-23-16,0 3 9 16,0 0-19-16,0 0 20 15,0 0-23-15,-9 9 12 16,-6 8 12-16,-3 10-4 16,-5 3 5-16,2 3 0 0,-2 5 0 15,-1 0 31-15,-1 4-1 16,0-3 6-16,4 3 16 15,2-2-16-15,6 0 16 16,9-3-29-16,4-2-17 16,11 0 34-16,31-3 5 15,18-6 12-15,18-8 4 16,10-10-47-16,3-8 16 16,-5 0-15-16,-5-13-15 15,-10-6 22-15,-13-3-21 0,-11 0-1 16,-16 2 6-1,-14 2 0-15,-9 4-12 0,-8 1-35 16,-5 5-68-16,-56 0-145 16,4 2-342-16,-3 0-432 0</inkml:trace>
  <inkml:trace contextRef="#ctx0" brushRef="#br0" timeOffset="-136321.27">29275 4578 1258 0,'0'0'275'0,"0"0"-123"15,0 0 27-15,0 0-93 0,-128 146 11 16,99-94-24-16,7 0 22 16,2 2 17-16,2-4-14 15,7-1 6-15,4-7-33 16,5-4-23-16,2-8 7 16,0-4-28-16,0-4 6 15,13-8-5-15,10-4-19 16,8-6 76-16,9-4-21 15,11-1-46-15,5-24 5 16,4-5-22-16,3-8-2 16,-5-6 1-16,-6 0-31 15,-9 1 30-15,-9 10-7 0,-14 6 8 16,-9 9-11 0,-9 7 23-16,-2 6-12 0,-2 5 0 15,-19 0 5-15,-3 11-11 16,-2 11 6-16,3 7 0 15,7 3-14-15,8 5 12 16,5-1 2-16,3-3 0 16,0 0 11-16,17-5-26 15,18-1-84-15,-2-6-412 16,3-9-869-16</inkml:trace>
  <inkml:trace contextRef="#ctx0" brushRef="#br0" timeOffset="-134786.46">29691 4423 709 0,'0'0'495'16,"0"0"-350"-16,0 0 0 16,0 0-4-16,0 0-24 15,0 0-43-15,-138-22-21 0,109 22-11 16,0 0-2-16,-2 0 31 15,0 0-10-15,-1 0-1 16,-1 2 46-16,0 4-35 16,-2 4-13-16,2 5-19 15,0 0-26-15,-1 3 29 16,1 7-30-16,-2 0-11 16,-1 6 15-16,1 0-9 15,-2 7 17-15,2 1 4 16,-1 1-22-16,5 0 18 15,0 2-12-15,6 3-11 16,3-1 15-16,4-1-14 16,2 0-2-16,3 1 0 15,2-2 12-15,0-2-6 0,2 0-6 16,0 0 0-16,3-1-1 16,1-2 11-16,5 4-10 15,0-3 8-15,18-2-7 16,15-2 39-16,5-2-27 15,7-6-5-15,1-2 2 16,4-6 1-16,-2-2-10 16,6-2 7-16,4-4-7 15,6-4 25-15,7-4-26 16,6-2 0-16,3 0-1 16,2-22 3-16,1-6-2 15,0-10 0-15,-6-8 1 16,-1-8 10-16,-3-8-11 0,-8-4 1 15,-11-3 27-15,-12 3-4 16,-15 4 57-16,-15 2-30 16,-12 4-36-16,0 1 19 15,-25 5-28-15,-10 9-6 16,-5 4-32-16,1 11-46 16,-3 14-11-16,-16 12-92 15,8 14-177-15,8 7-200 0</inkml:trace>
  <inkml:trace contextRef="#ctx0" brushRef="#br0" timeOffset="-133228.4">29061 4828 849 0,'0'0'163'0,"0"0"-116"16,0 0-29-16,0 0-9 15,0 0 26-15,0 0 26 16,0 0-12-16,-75-8 46 16,67 6 106-16,-1-2-124 15,-3 1-45-15,4 2-16 16,-3 1 2-16,-1 0-18 16,1-1 0-16,1 1 0 15,-4-3-6-15,1 3 6 16,-3-2 0-16,1 2 0 0,-4-1 6 15,1 1-6 1,1 0 0-16,-1 0-1 0,0 0 1 16,-4 0 0-16,-1 0-1 15,-4 0-29-15,4 0 1 16,-4 0-3-16,0 0-3 16,4 0-52-16,1 0-32 15,5 0 14-15,-2 0 11 16,6 0 18-16,-3 0 42 15,3 0 18-15,-5 0 16 16,1 0 10-16,-3 0-10 16,-3 0 8-16,-3 0-8 15,-1 0-24-15,-2-2-384 16,0-2 319-16,0-1 161 16,0-1-72-16,0 0 181 0,2 0 22 15,-2 0-133-15,2-1-47 16,0 3 17-16,2 0 77 15,-4-2-89-15,0 1 7 16,-5-1-22-16,-2 4 10 16,2-2-7-16,-1 4-9 15,2 0 15-15,1 0-22 16,3 0 0-16,0 0 0 16,0-2 1-16,0 2-1 15,0-4 8-15,-2 2-8 16,-2-3 13-16,-3 2-13 15,-1-1 0-15,1 3 0 16,1-4-1-16,3 1 1 16,6 2 36-16,5-2 47 15,6 0 86-15,1 0-90 16,6 2-5-16,-4-2-1 16,3 2-65-16,-2 0 14 0,0 2-11 15,0-3-9-15,4 3 33 16,5 0-22-16,0 0-1 15,2 0-3-15,0 0-9 16,0 0 0-16,-2 0-68 16,2 0-171-16,-2 0-129 0</inkml:trace>
  <inkml:trace contextRef="#ctx0" brushRef="#br0" timeOffset="-132270.06">27175 4334 682 0,'0'0'582'0,"0"0"-466"0,0 0-63 16,0 0 71-16,0 0-54 16,-133-27-40-16,101 25 33 15,3-2-16-15,-2 1 23 16,2 1 3-16,-4-2-28 15,2 3 8-15,-3 1-25 16,-1 0-27-16,1 0 26 16,-1 0-27-16,1 0 16 15,0 0 6-15,5 0-15 16,1 0 20-16,1 0-17 16,3 0-8-16,1 0 14 15,1 1-16-15,2 2 21 0,2 0 15 16,1 2-36-16,-4 1 20 15,1 2-13-15,-2 3 0 16,-2-3 27-16,-3 2-33 16,2 1 28-16,2-1 27 15,2 1-12-15,-2-3 16 16,3 5-23-16,3-1-30 16,-2 3 33-16,2-2-39 15,1 4 6-15,3 0-4 16,1 2 11-16,2 0-13 15,1 4 32-15,-1 0-21 16,4 2 8-16,2 2-20 16,-1 0 0-16,3 4 11 15,0 5-5-15,2-1 8 16,0-1-3-16,0 3-5 0,2-1 17 16,11 1-23-16,7 4 8 15,0-1 20-15,2 0-28 16,-1-1 15-16,1-2-15 15,0-5 7-15,3-7 5 16,-1-2-12-16,5-4 18 16,0-6 29-16,5-2-32 15,-1-4 20-15,3-3-21 16,1 0-14-16,2-4 33 16,5 0-32-16,5 0 14 0,4-4 9 15,7-14-16 1,5-1 4-16,3-6-12 0,-4-3 1 15,-6 2 8-15,-5-4-9 16,-10-1 0 0,-10 0 22-16,-11-7-16 0,-6-4 41 15,-8-6 1-15,-3-6-26 16,-5-1 19 0,0-2-41-16,0 5-27 0,-11 2 10 15,-4 5-94-15,-14 1-95 16,2 9-180-16,4 11-409 0</inkml:trace>
  <inkml:trace contextRef="#ctx0" brushRef="#br0" timeOffset="-131215.26">27334 4588 1270 0,'0'0'364'0,"0"0"-264"16,0 0-24-16,0 0 42 15,0 0 5-15,0 0-49 16,0 0 20-16,-8 0-5 15,8-2 16-15,0-2-49 16,0-2-50-16,8 0 55 16,-2-4-21-16,3 0-34 0,2-1 61 15,-2 1-29 1,4-2 38-16,1-2 31 0,6-5-61 16,2-4-46-16,3-3 0 15,2 0 0-15,-3 1-1 16,0-2 7-16,-1 2-6 15,-1-2 11-15,0 1-10 16,0 0 16-16,-1 4-17 16,-2 0 9-16,2 2 10 15,-1 2-17-15,-1 0 2 16,4-3-4-16,2 2 11 16,-1-2-8-16,3-3-3 15,-1 0 0-15,3 0-3 16,0-2 3-16,-2 2 0 15,-2 0 1-15,-3 2 10 16,-4 2-11-16,0 4 0 16,-1-1 0-16,-1 2-6 0,-1-1 6 15,1-3 0-15,3 2-1 16,-2-5 8-16,3 0-8 16,0 0 1-16,2-3 0 15,-1 3-2-15,0-2 2 16,0 2 0-16,1-2-1 15,1-1 9-15,0 4-8 16,0-5 0-16,2 2 0 16,2-3-3-16,2 2 3 15,0 0 0-15,2 4 0 16,0 1 8-16,2 0-8 0,3 2 0 16,-1 0 0-1,3 1-6-15,1 2 6 0,0-2 0 16,-1 3-1-1,2 0 10-15,-2 3-9 0,0 0 0 16,-2 1 0-16,-3 0-12 16,-4 2 13-16,-4 0-1 15,-6 1 3-15,-1 2 8 16,-7 1-12-16,-1 0 1 16,-6 2 0-16,-2 2-7 15,0 0 7-15,1 0 0 16,-1 0-1-16,0 0 7 0,-2 0-6 15,0 0 0 1,0 0-13-16,0 0-35 0,-9-6-118 16,-11 0-138-16,-2-2 33 15</inkml:trace>
  <inkml:trace contextRef="#ctx0" brushRef="#br0" timeOffset="-130448.16">29475 2773 890 0,'0'0'282'16,"0"0"47"-16,0 0-90 15,0 0-115-15,0 0-36 16,0 0-35-16,0 0-24 0,-96-22 8 16,71 22-20-1,0 0 22-15,4 0-3 0,-4 0 1 16,3 0 15-16,-1 4-24 16,-1 4 24-16,2 4-2 15,-1 2-48-15,1 6 21 16,0 4-9-16,2 4-13 15,5 0 27-15,3 2-22 16,3 3 24-16,5-3-2 16,4 2-20-16,0 0 8 15,0-5-10-15,4 4-4 16,9-5 12-16,1-2-14 0,1-1 0 16,3-2 7-1,2 0 5-15,2-6-6 0,5 2 15 16,2-5-6-16,5-2 22 15,1-5-17-15,4-3 9 16,-2-2 6-16,3 0-19 16,-2 0 18-16,3-11-16 15,-6-7-17-15,-2-5 51 16,-3-5 14-16,-6-2 3 16,-4-4 2-16,-4 0-38 15,-6 1 3-15,-3 0-18 16,-7-1-16-16,0-1 10 15,-2 3-12-15,-15 4-5 16,-8 3-1-16,-4 2-31 16,-7 8-32-16,-9 6-61 0,-5 7-99 15,-29 2-53-15,13 18-64 16,5 0-479-16</inkml:trace>
  <inkml:trace contextRef="#ctx0" brushRef="#br0" timeOffset="-129914.95">27260 4754 1416 0,'0'0'348'0,"0"0"-231"16,0 0 5-16,0 0-31 16,0 0-32-16,160-108 3 15,-104 66-17-15,4-10-30 16,0-11 4-16,7-9 41 15,11-28-52-15,14-31 6 16,12-21-14-16,-8 12-4 16,-18 30-12-16,-20 38 16 15,-9 26-33-15,15-5-11 16,13-1-67-16,16 2 14 16,7 12-9-16,43 2-84 15,-25 10-48-15,-16 4-348 0</inkml:trace>
  <inkml:trace contextRef="#ctx0" brushRef="#br0" timeOffset="-125457.15">27280 4801 1083 0,'0'0'541'0,"0"0"-410"15,0 0 20-15,0 0 16 16,0 0-39 0,0 0 5-16,0 0-50 0,0 0 9 15,0 0-22-15,0 0-21 16,0 0 12-16,2 0-19 16,7 0-23-16,5 0-1 15,1 0-10-15,3 0-1 16,4-3-7-16,2 2 1 15,6-2-10-15,1 1 9 16,2 1 0-16,5-4 0 16,0 3 8-16,2-2-6 15,4 2-2-15,1 0 0 16,4 0-9-16,0 0 9 16,5 2 0-16,6 0 0 0,5 0 10 15,6 0-7 1,3 0-3-16,3 0-2 0,2 0-5 15,-2 8 7-15,2 0 0 16,-6 1 0-16,-7-3 14 16,-3 1-20-16,-7-1 6 15,-9-2 0-15,-7 0 1 16,-7 0-1-16,-8 0 0 16,-8-2 0-16,-3 0 8 15,-3 0-8-15,-3-2 0 16,0 0 0-16,-4 0 0 15,3 0 0-15,-5 0 0 16,2 0 27-16,-4 0-26 16,2 0 22-16,-2 0-8 15,0 0 7-15,0 0 15 0,0 0-37 16,0 0 0-16,0 0 0 16,0 0 6-16,0 0 0 15,0 0-6-15,0 0-4 16,0 0-5-16,0 0 15 15,0 0-6-15,0 0 0 16,0 0 5-16,0 0-5 16,0 0 0-16,0 0 0 15,0 0-2-15,0 0 4 16,0 0-2-16,0 0 21 16,0 0-21-16,0 0 12 15,0 0-12-15,0 0 1 16,0 0-7-16,0 0 7 0,0 0-1 15,0 0 0-15,0 0 9 16,0 0-9-16,0 0 0 16,0 0 0-16,0 0-10 15,0 0 11-15,0 0-1 16,0 0 2-16,0 0 4 16,0 0-1-16,0 0-5 15,0 0-1-15,0 0-8 16,0 0 9-16,0 0 0 15,0 0 0-15,0 0-4 16,0 0-20-16,0 0-43 16,0 0-20-16,2 0-14 0,4 0-158 15,0 0-22-15,1 0-220 0</inkml:trace>
  <inkml:trace contextRef="#ctx0" brushRef="#br0" timeOffset="-30297.49">26825 4289 1132 0,'0'0'718'0,"0"0"-438"16,0 0-31-16,0 0-135 16,0 0-31-16,0 0-31 0,0-8-35 15,0 5 16 1,0-2-33-16,0 1 45 0,0 2 26 16,0-2-30-16,-2 2 17 15,-2 0-31-15,0-2-26 16,-1 0 22-16,-4-1-23 15,2 0 0-15,-1-1-6 16,-4 0 17-16,3 2-11 16,1 0 1-16,-4 0 8 15,1 0 2-15,-2 2-11 16,-1 2 0-16,-1 0 5 16,-3 0-4-16,3 0-1 15,-4 0 0-15,1 0 9 16,1 0 1-16,-1 0-9 15,1 6 0-15,-6 2 5 0,0 1 2 16,2-1-8 0,-2 3 0-16,1-1 1 0,1 0 6 15,2 2-7-15,1-1 0 16,3 0-11-16,-2 1 16 16,5-2-5-16,-2 0 0 15,1 0 1-15,-1-2 2 16,1 2-3-16,2-1 0 15,-1-1-7-15,4-1 13 16,-3 3-6-16,1 0 0 16,2 5 1-16,-3-2 4 15,1 4-5-15,2-1 0 16,-3 1-5-16,1 1 16 16,2-2-11-16,-3 3 3 15,2-1 4-15,-3 1 18 0,4 0-18 16,-1-3-6-16,2 2 7 15,0 0 4-15,1-1-12 16,1 4 0-16,3 1 9 16,-2-2 3-16,2 3-12 15,2-4 0-15,0 1-6 16,0-3 7-16,0 1-1 16,0-3 0-16,0-1 10 15,0 3 6-15,0-1-15 16,0-1-1-16,0 2 26 15,4-2-13-15,5 2-8 16,-1-1-5-16,2 1 15 0,-1 2-14 16,1-1-1-1,-1 0 0-15,3 0 1 0,1 1 5 16,3 0-6-16,-1-1 0 16,3 2 10-16,3-2-6 15,-2 1-4-15,1-5 0 16,0 2-8-16,0-2 19 15,-2-2-11-15,2-2 0 16,-2 0 9-16,2-2-3 16,2 0-6-16,3-2 0 15,-3-3-5-15,3 3 11 16,-1-1-6-16,0-4 0 16,-1 3 8-16,2-1-7 0,-1-2-1 15,0-1 0-15,1 0 4 16,2 0 2-16,0-1-6 15,-1-6 0-15,1-2 1 16,-3 0 1-16,3-2-2 16,0-3 0-16,0-2-1 15,-1-4 2-15,-1-1-1 16,2 2 0-16,-3-2 11 16,0-1-16-16,1 2 5 15,-4-2 0-15,-2 0-3 16,-1-2 9-16,-5-2-6 15,3-4 0-15,-5-2 11 16,3-2 4-16,-3-2-14 0,0 1 5 16,-2 3 2-1,0 2-2-15,-3 3 0 0,-1 0-2 16,-3-1 6-16,-2-4 16 16,0 0-10-16,0-4-4 15,-5-5 24-15,-3 1-28 16,1 1-2-16,-2-3-6 15,2 7 13-15,1-1-17 16,-3 5 4-16,-3 2-15 16,-5 2 7-16,-5 0-34 15,-10 3 11-15,-7 6-9 16,-11 4-49-16,-8 8-10 0,-29 6-179 16,14 7-381-1,4 10-732-15</inkml:trace>
  <inkml:trace contextRef="#ctx0" brushRef="#br0" timeOffset="-27662.19">29931 4449 1160 0,'0'0'389'0,"0"0"-138"0,0 0-105 16,0 0 29-16,0 0-23 15,0 0 27-15,0 0-69 16,11-33-6-16,-11 33-55 15,0-3-2-15,0 1-10 16,0 0-36-16,0 0 47 16,0-2-3-16,0 0-20 15,0 0-4-15,-8-2-13 16,1 2-4-16,-2 1-2 16,0-1 8-16,0-1-4 15,1 3-6-15,0 0 0 16,-3 0 0-16,1 0 1 0,-2-2-1 15,-1 2 0-15,-1 0 11 16,1-2-10-16,-5 2-1 16,1 2 0-16,-2-2-8 15,0 2 9-15,-1 0-1 16,1 0 11-16,2 0-10 16,1 0 19-16,1 0-19 15,-1 0-1-15,-1 0 6 16,0 0-5-16,0 0-1 15,-3 0 6-15,-3 0 3 16,-4 0-3-16,4 6-6 16,-4 0 0-16,0 0-9 0,2 0 10 15,3-1-1 1,2 1 14-16,0-4-7 0,2 3 15 16,3-1-11-16,-2 0-5 15,4 0 9-15,1 2-15 16,-2 2 0-16,-1 1 5 15,-4 0 2-15,4 4-6 16,-3-2-1-16,2 2 0 16,1-1-8-16,1 0 14 15,1-5-6-15,0 4 9 16,-1-3-3-16,1 2 10 16,-5 1-16-16,3 3 0 15,-3 1-3-15,0 1 4 16,2 2-1-16,-2-1 5 15,3 0 4-15,1 2-5 16,1-5-4-16,0 3 0 0,-1 2-12 16,1-4 14-16,-1 1-2 15,3 1 0-15,1-4 13 16,-2 1-13-16,5-1 0 16,-1 0 0-16,-2 0-12 15,4-2 14-15,-5 3-2 16,2 2 0-16,0 1 16 15,0-1-14-15,3 0-2 16,-1 2-2-16,2-1-13 16,1 2 15-16,1-2 0 15,-1 0-1-15,2-3 10 16,0 2-5-16,2 0-4 16,-2 0 0-16,-1 0 0 15,3 0 1-15,0 2-1 0,0 3 15 16,0-4-14-16,0 4 10 15,0-4-11-15,0 3 0 16,0-1-10-16,3-2 17 16,5 2-7-16,-1-1 17 15,2 0-16-15,0-1 9 16,2 0-10-16,0 1 0 16,0 0-4-16,2-2 13 15,1 2-9-15,-1-2 3 16,1 0 7-16,1-4-8 15,1 0-2-15,4 0-2 16,0 0-4-16,5-2 12 16,-1 2-1-16,3-4 1 0,-1 0 1 15,3-4 3-15,-2 0-10 16,2-4 0-16,0 2-5 16,0-2 5-1,0 0 0-15,-2 0 0 0,2 0 5 16,-2 0-5-16,0 0 0 15,-1 0 1-15,-2 0-13 16,1-6 13-16,-2 2-1 16,-2 0 0-16,0 0 10 15,-1 1-10-15,-3 1 0 16,1-3 0-16,0 1-11 16,0-2 12-16,0 2-1 0,2-2 0 15,-2 0 2-15,-1-2-2 16,-1 2 0-16,-1 1 6 15,1-1-11-15,3-5 6 16,0 1-1-16,4 0 0 16,-1-3 3-16,-2 0-9 15,2 1 4-15,1-2 2 16,-4 0-10-16,1 0 10 16,-1 0 0-16,-2 0 0 15,3 0 7-15,-5-1-5 16,4-3-2-16,-2-1 0 15,-1-3-1-15,4-5 1 16,0 0 0-16,0-4-1 16,3-1 9-16,-4 1-10 15,4-5 2-15,-5 5 0 0,1-1-7 16,-3 1 7-16,2 4 0 16,-4 1 0-16,-1 2 14 15,-4-2-11-15,0-3-3 16,-3 1 0-16,-1-1 16 15,-1-2-15-15,-2-1-1 16,-2 0 6-16,2 0 5 16,1 4-6-16,0 0-5 15,-3 2 0-15,0 4 4 16,0 4-4-16,0 0 1 16,0 2-1-16,-10 1 7 15,1 3-17-15,1-1 10 16,1 3 0-16,-5-3-8 0,4 1 9 15,-4 2-1-15,-1 3 0 16,0-1-12-16,-5 1 11 16,0 1-18-16,-2 4-19 15,-4 0 19-15,1 2-19 16,-4 0 11-16,1 0-1 16,-5 0-54-16,-21 12-22 15,5-1-148-15,5-2-346 0</inkml:trace>
  <inkml:trace contextRef="#ctx0" brushRef="#br0" timeOffset="-26642.87">29279 4672 527 0,'0'0'1037'0,"0"0"-762"16,0 0-138-16,0 0 83 16,0 0 2-16,0 0-100 15,0 0-45-15,17-32-59 16,-17 32-9-16,0 0-9 15,0 4 3-15,0 12-3 16,0 4 0-16,0 4 1 16,-2 2 4-16,-7 3-4 15,-1 3-1-15,-4-3 12 16,-4 5-6-16,2-2 7 16,-2 3-1-16,1 1-12 0,1-1 11 15,5 2-5-15,0-3-6 16,4 0 3-16,0 0 7 15,5-4-4-15,2-5-6 16,0 2 1-16,0-5-5 16,0-1 4-16,11-7-1 15,5-5 0-15,2-4-8 16,4-5 8-16,5 0 1 16,4-11 0-16,0-10-1 15,2-5 1-15,3-7 0 16,0-5 10-16,0-2-9 0,1-2 15 15,1-2-16-15,-5-1 0 16,1 0-13-16,-7 3 1 16,-7 1 10-16,-5 8-7 15,-5 2 18-15,-6 5 12 16,-2 7 27-16,2 2-38 16,-1 4 32-16,1 6-42 15,-2 1 1-15,0 2 0 16,-2 0 13-16,0 4-15 15,0 0 1-15,0 0 0 16,0 0 6-16,-4 7-6 16,-11 14 0-16,-3 9 12 15,-5 7-4-15,4 3 5 0,0 6-4 16,2 0-9 0,3 0 46-16,3 2-37 0,1-4 23 15,2-2 13-15,2-2-16 16,6-4 16-16,0-4-21 15,0-5-9-15,2-4 36 16,12-5-34-16,5-1 10 16,8-6 5-16,6-2-31 15,7-9 18-15,1 0-19 16,3 0-11-16,-3-12 4 16,-6-4-32-16,-3-2-14 15,-9-3-13-15,-4 6-128 16,-17-8-33-16,-2 7-238 0,0 5-464 0</inkml:trace>
  <inkml:trace contextRef="#ctx0" brushRef="#br0" timeOffset="-25606.11">29446 4570 1122 0,'0'0'328'0,"0"0"-164"16,0 0-34-16,0 0-41 15,0 0-17-15,0 0-36 16,0 0 5-16,-40 28 21 16,21-4-29-16,-2 8 15 15,-4 4 55-15,-2 6 8 16,-2 6-10-16,0 3-9 0,2 0-55 16,5 3 15-16,2-1-25 15,4-3-27 1,6-3 30-16,3 1-29 0,2-9 0 15,5-5 5-15,0-6 5 16,0-6-3-16,14-3-8 16,1-10 1-16,7-2 25 15,3-7-25-15,6 0 11 16,5-10-10-16,1-15-2 16,4-9-6-16,1-5-6 15,-4-10-11-15,3-1 22 16,-6 0-19-16,-4 0 4 15,-2 7 5-15,-7 5-38 0,-2 8 16 16,-7 7-4-16,-1 6 15 16,-8 7 22-16,1 4-12 15,-5 2 12-15,0 1 8 16,0 3-7-16,0 0 17 16,0 0-9-16,0 0-9 15,0 0 24-15,-7 0-24 16,-1 0 0-16,-2 7 5 15,-1 7 6-15,0 7-2 16,0 4-5-16,0 6-2 16,0 2 35-16,1 2-24 15,4-1 13-15,-1 2 12 16,3-2-17-16,4 0 17 16,0 0-21-16,0-5-15 0,0-1 14 15,2-6-16-15,9-5 0 16,3-2-37-16,-3-5-45 15,2-4 4-15,-1-3-23 16,3-3-105-16,-4 0-27 16,0 0-660-16</inkml:trace>
  <inkml:trace contextRef="#ctx0" brushRef="#br0" timeOffset="-25157.22">29597 5373 2049 0,'0'0'348'0,"0"0"-348"15,0 0-107-15,0 0-275 16,0 0-499-16</inkml:trace>
  <inkml:trace contextRef="#ctx0" brushRef="#br0" timeOffset="-25009.22">29720 5522 1945 0,'0'0'324'0,"0"0"-324"0,0 0-135 15,0 0-411-15</inkml:trace>
  <inkml:trace contextRef="#ctx0" brushRef="#br0" timeOffset="-24862.98">29865 5541 1482 0,'0'0'653'0,"0"0"-653"16,0 0-66-16,0 0-473 0</inkml:trace>
  <inkml:trace contextRef="#ctx0" brushRef="#br0" timeOffset="-23615.53">30061 5373 1635 0,'0'0'0'0,"0"0"-441"0</inkml:trace>
  <inkml:trace contextRef="#ctx0" brushRef="#br0" timeOffset="-23421.83">30262 5422 1825 0,'0'0'0'0,"0"0"-140"0,0 0-420 15,0 0-323-15</inkml:trace>
  <inkml:trace contextRef="#ctx0" brushRef="#br0" timeOffset="-23088.96">30052 5550 2227 0,'0'0'0'0,"0"0"-114"16,0 0-212-16,0 0 196 15,0 0 77-15</inkml:trace>
  <inkml:trace contextRef="#ctx0" brushRef="#br0" timeOffset="-19904.94">27331 4917 1545 0,'0'0'361'0,"0"0"-248"16,0 0 48-16,0 0 5 16,0 0-18-16,0 0-39 15,0 0-100-15,-20-46 11 0,14 35 19 16,-4 2-31-16,4-1 26 15,-3 3-24-15,3 0-4 16,-2 0 12-16,4 3-12 16,-3-2-6-16,1 0 0 15,-4 0 8-15,0-1-8 16,-1-2 0-16,-1 1 0 16,3 2-6-16,3 2 12 15,4 1-6-15,2 2 0 16,0 1 7-16,8 0 12 15,24 0-19-15,17 0 0 16,13 0 18-16,16 0-18 16,7 0 27-16,8 0-18 15,21 0-9-15,24 0 42 0,22 0-17 16,6 0-2 0,-33 6 22-16,-31 2-44 0,-34-2 16 15,-6 0-10-15,5 2 1 16,4 1 9-16,0-2-16 15,-11 1-1-15,-11-2 10 16,-9-2 5-16,-6-1-15 16,-10-3 0-16,-3 1 1 15,-11-1 21-15,-7 0-21 16,-3 0 0-16,0 0-1 16,0-1-31-16,-18-16-160 15,4 1-429-15,6-2-1404 0</inkml:trace>
  <inkml:trace contextRef="#ctx0" brushRef="#br0" timeOffset="-19067.24">29707 4367 1375 0,'0'0'251'0,"0"0"-45"15,0 0-114-15,0 0 44 16,0 0-21-16,0 0-48 16,0 0 11-16,-130-72 15 15,106 69-24-15,-3 2 2 16,-2 1-46-16,-2 0 29 16,-5 0-11-16,-4 12-24 15,-4 4 37-15,-6 6-37 16,-3 4 8-16,-5 6 15 15,0 5-15-15,-2 6 11 0,2 1-29 16,2 5-3 0,5 1 14-16,9 0-19 0,4-2-1 15,9 2 15 1,4 0-7-16,5 1-4 0,5-1-1 16,2-2 5-16,1 0 8 15,6-2-16-15,1 0 0 16,5-2 1-16,0 1-1 15,0-1 0-15,13-4 0 16,10-2 9-16,10-2-3 0,5-4-6 16,7-4 0-1,1-2 8-15,8-4 2 16,2-2-10-16,8-1 5 16,9-2-4-16,8-3 31 15,4-6-31-15,-3-6 5 0,-6-2-3 16,-9-3 5-1,-9-20-8-15,-2-7 1 0,-4-8-1 16,2-8 21-16,0-4-21 16,0-6 16-16,-6-3 43 15,-1-1-44-15,-5 3 33 16,-4-2-15-16,-5 3-23 16,-6 0 26-16,-4 2-27 15,-8 2-3-15,-1 4 10 16,-8 4-1-16,-4 2-10 15,-2 4-5-15,0 3 6 16,0 3-2-16,-13-1-4 0,-11 3-1 16,-12 7 0-16,-13 2-68 15,-76 18-16-15,11 3-159 16,-5 0-561-16</inkml:trace>
  <inkml:trace contextRef="#ctx0" brushRef="#br0" timeOffset="79844.4">20816 1344 1295 0,'0'0'365'0,"0"0"-208"15,0 0-88-15,0 0-19 16,65-109-8-16,-45 85 61 16,-2 7 87-16,-2 0 0 15,-6 4 12-15,1 4 7 16,-1-1-100-16,-6 4-15 16,0 0-58-16,-4 0-35 15,0 2 32-15,0 0-32 16,0 2 17-16,0-1 34 15,-10 2-50-15,-9 1 7 16,-7 0-9-16,-12 8-12 16,-11 17 1-16,-9 12 11 15,-2 11 0-15,2 6 0 0,9 6 11 16,13 3-11 0,18-4 0-16,18 0-38 0,0-5 32 15,33-8-30-15,15-14 7 16,14-19 7-16,9-13-45 15,5-13 46-15,2-31 4 16,-4-10 4-16,-14-8 1 16,-14-3 6-16,-17 1 6 15,-13 2-1-15,-16 7 14 16,0 8-2-16,-11 11 35 16,-14 12-6-16,-1 7 18 15,-5 12-58-15,0 5 0 16,-6 0-6-16,4 12 6 15,-3 16-1-15,5 10 1 0,4 6 0 16,10 6 0-16,8 6 0 16,9-2 0-16,7 0 6 15,24-1 8-15,13-7-12 16,12-6-2-16,9-8-3 16,6-10-4-16,24-20-111 15,-16-2-254-15,-15-8-542 0</inkml:trace>
  <inkml:trace contextRef="#ctx0" brushRef="#br0" timeOffset="79986.42">21538 1291 1744 0,'0'0'618'0,"0"0"-395"15,0 0-126-15,0 0-59 0,125-14-38 16,-22 14-24-16,-12 11-276 15,-11 0-605-15</inkml:trace>
  <inkml:trace contextRef="#ctx0" brushRef="#br0" timeOffset="80151.84">21701 1489 2223 0,'0'0'548'15,"0"0"-468"-15,0 0-47 0,0 0-33 16,144 9-10-16,-32-9-77 16,-18 0-460-16,-14 0-350 0</inkml:trace>
  <inkml:trace contextRef="#ctx0" brushRef="#br0" timeOffset="80314.32">22192 1377 166 0,'0'0'2040'16,"0"0"-1532"-16,0 0-332 16,0 0-112-16,0 0-28 15,0 0-36-15,0 0-179 16,148-10-410-16</inkml:trace>
  <inkml:trace contextRef="#ctx0" brushRef="#br0" timeOffset="80739.49">22610 1064 1894 0,'0'0'665'0,"0"0"-406"16,0 0-135-16,0 0-91 16,0 0-28-16,0 0-5 15,0 0 0-15,-7 97 0 16,7-43 11-16,0 10-17 15,19 6 6-15,14 4 0 16,20 2 0-16,16-5 7 0,11-11-7 16,3-13 0-1,-6-17-15-15,-9-24 3 0,-15-6-40 16,-10-42-6-16,-8-10 58 16,-10-17 30-16,-10-4 58 15,-6-1 26-15,-9 7-44 16,0 6 32-16,-9 9-57 15,-18 8-31-15,-4 6-1 16,-5 8-13-16,1 6-19 16,-1 6-13-16,7 6-76 15,5 7 15-15,3 5-144 16,6 0-106-16,1 0 59 16,8 3 34-16,1 5-56 15,5-2 36-15,0-2 73 16,3-3 108-16,13-1 58 0,1 0-78 15</inkml:trace>
  <inkml:trace contextRef="#ctx0" brushRef="#br0" timeOffset="81023.14">23165 1038 1083 0,'0'0'617'16,"0"0"-345"-16,0 0-62 16,0 0-26-16,0 0-69 15,0 0-23-15,0 0 0 16,11-19-19-16,-11 19-25 15,0 0 16-15,0 0-21 16,0 0 4-16,0 0-4 16,0 0-37-16,0 0 26 15,0 0-32-15,0 0 6 0,0 0-20 16,0 0 16-16,0 0-2 16,0 0 0-16,0 0 12 15,0 0-9-15,0 0-3 16,0 0 0-16,0 0-12 15,0 0 12-15,0 0-6 16,0 0-102-16,-7 1-257 16,-2 7-260-16,-2 2-296 0</inkml:trace>
  <inkml:trace contextRef="#ctx0" brushRef="#br0" timeOffset="81529.98">23697 1013 1245 0,'0'0'289'15,"0"0"-11"-15,0 0-115 16,0 0-33-16,-131-52 56 16,104 45-20-16,3 7-65 15,-5 0-28-15,-2 0-57 16,-8 17 5-16,-5 10 16 0,-1 8-1 16,3 5 45-16,9 4-54 15,8 3-21-15,14 4 24 16,11 3-29-16,0 0 0 15,29 3 8-15,20-5 0 16,18-8 10-16,13-8 8 16,7-15-16-16,0-16 28 15,-7-5-33-15,-11-17 6 16,-16-18 15-16,-16-15-13 16,-18-9 34-16,-12-7 0 15,-7-4-40-15,-3 2 38 16,-18 6-45-16,-4 8 6 15,-2 13-7-15,5 11-66 16,11 13-49-16,22 11-115 0,24 4-444 16,19 2-29-16</inkml:trace>
  <inkml:trace contextRef="#ctx0" brushRef="#br0" timeOffset="81848.59">24506 936 1746 0,'0'0'529'16,"0"0"-308"-16,-124-6-17 16,59 6-59-16,-3 14-63 15,8 12-30-15,14 9-25 0,15 8-21 16,15 10 0-16,16 4-6 16,0 8-13-16,29 1 2 15,16-2 1-15,5-4-23 16,8-14-5-16,-2-13-45 15,-4-19 22-15,-8-14 41 16,-8-14 20 0,-12-29 103-16,-8-12-22 0,-11-10-12 15,-5-5 10-15,-27 0-72 16,-29 8-7-16,-40 5-127 16,-58 25-135-16,-57 20-102 15,21 12 20-15,22 0-839 0</inkml:trace>
  <inkml:trace contextRef="#ctx0" brushRef="#br0" timeOffset="82330.36">21939 1363 1553 0,'0'0'374'0,"0"0"-236"0,0 0-4 15,0 0-9-15,0 0 36 16,0 0-44-16,154-42-45 16,-98 17-1-16,-5-4-53 15,-5-7 36-15,-5-4-23 16,-7 0-2-16,-5 2 26 16,-8 3-49-16,-3 9 3 15,-5 11 22-15,-5 4-8 16,-6 8 33-16,0 3-32 15,2 0-22-15,1 7 17 16,5 18-17-16,4 11 2 16,4 8 30-16,2 12-33 15,3 10 19-15,-1 6-20 16,2 7 12-16,-4-1-32 0,-15 30 16 16,-5-20-230-16,0-18-402 15</inkml:trace>
  <inkml:trace contextRef="#ctx0" brushRef="#br0" timeOffset="83390.87">23449 1077 1121 0,'0'0'346'15,"0"0"-103"-15,0 0-105 16,0 0-29-16,0 0-28 0,0 0-31 16,10-29 66-16,-10 22-48 15,0-1 24-15,0-2 59 16,0-2-41-16,-2 2 31 16,-12-1-68-16,-5 4-45 15,-8 2 21-15,-4 1-49 16,-10 1 1-16,-1 3-2 15,-5 0 10-15,-4 0-9 16,2 0 8-16,0 12-7 16,2 3 34-16,3 6-30 15,3 5-4-15,8 7-2 16,8 10 2-16,10 5-1 16,10 6 0-16,5 8 9 15,7 6-12-15,22 0 4 16,15 0-1-16,10-3 7 15,10-9 1-15,6-9-8 16,1-18 0-16,4-15 6 0,-3-14-6 16,-1-8 0-16,-6-27 0 15,-7-16 33-15,-12-13 1 16,-7-11 37-16,-12-6-14 16,-10-4-45-16,-13 5 40 15,-4 4-44-15,0 12-8 16,-17 11 4-16,-8 15-4 15,3 14-1-15,-1 12-67 16,10 12-132-16,7 12-410 16,6 8 94-16</inkml:trace>
  <inkml:trace contextRef="#ctx0" brushRef="#br0" timeOffset="83800.44">24546 950 1048 0,'0'0'1044'16,"0"0"-716"-16,-141-54-96 0,79 44-80 16,-3 10-84-1,5 0-39-15,7 22 3 0,8 16-26 16,10 14-6-1,12 11 0-15,15 9 12 0,8 3-23 16,10 6 11-16,31-1 0 16,17-4 0-16,13-9 12 15,5-15-12-15,0-18 15 16,-12-22-4-16,-6-12 29 16,-9-20 14-16,-6-28 16 15,-6-17 8-15,-3-13-54 16,-5-6 12-16,-9 0-22 15,-7 5-2-15,-11 14-8 16,-2 12-4-16,-6 20-22 16,-27 15 4-16,-21 18-171 15,-69 40-126-15,7 18-172 16,3 12-22-16</inkml:trace>
  <inkml:trace contextRef="#ctx0" brushRef="#br0" timeOffset="85454.04">19557 5623 1373 0,'0'0'215'0,"0"0"-135"15,0 0-24-15,0 0-1 16,0 0 27-16,0 0-38 16,0 0-13-16,-53 48 20 15,73-19-13-15,5 6 0 16,8 1 15-16,5 4-9 16,4 2 18-16,5 0 6 0,5-3-22 15,6-6 20 1,4-5-22-16,7-9-13 0,6-10 42 15,6-9-43-15,-2 0 10 16,4-17-7-16,-2-11-33 16,-8-3 18-16,-4 0-18 15,-5-4 0-15,-6-1-6 16,-2 2 6-16,-2-2 0 16,2 2-6-16,0 2-2 15,1 5 7-15,3 8 0 16,-2 6-8-16,0 10 0 15,0 3-7-15,0 3 16 16,0 20-1-16,-2 2-4 0,-5 6 4 16,-4 1 1-1,-5-1-1-15,-4 6-10 0,-7-1 11 16,-4 0 0-16,-3-1-1 16,-1 2 3-16,-4-4 1 15,4-4-3-15,-3-4 0 16,0-7-10-16,-4-6 11 15,-6-6-1-15,0-5 13 16,-3-1-11-16,3 0 23 16,4-13 11-16,8-14-29 15,5-7 4-15,8-5-11 16,8-6 0-16,6-1 0 0,6 2 5 16,6 0-11-1,5 2 0-15,3 4 0 16,1 2-5-16,1 4 8 15,0 3 3-15,5 10 0 0,0 7 6 16,2 7-11-16,4 5 5 16,5 0 0-16,2 6-7 15,2 9 7-15,5 0 0 16,0 4 16-16,5-2-10 16,1-2 25-16,4-2-23 15,19 2-7-15,16-1 38 16,-12-4-38-16,-13-2 13 15,-16-5 24-15,-17 2-30 16,29-1 26-16,30-2-2 16,16-2 9-16,-13 0 30 0,-29 0-52 15,-29-8 7-15,-18-6 9 16,10-6-35-16,13-6 29 16,11-6-8-16,-7-8-21 15,-5-5 29-15,-4-5-23 16,-7-7 1-16,-4-4 23 15,-5-1-15-15,-2 2 27 16,-7 8-13-16,-2 7-28 16,-6 7 23-16,-4 6-23 15,-11 5-1-15,-7 4 4 16,-8 1 13-16,-6 2-9 16,-5-4-8-16,-2 0 6 15,-2-5-7-15,3 1 1 16,-6 3 0-16,3 4-9 15,-3 6 22-15,0 7-14 0,-4 1 1 16,0 7-6-16,-2-2-6 16,0 2 11-16,0 0-1 15,0 0-4-15,0 0-33 16,0 0 15-16,0 0-78 16,0 2-127-16,-12 11-270 15,-5-5-133-15</inkml:trace>
  <inkml:trace contextRef="#ctx0" brushRef="#br0" timeOffset="86159.3">24785 6545 1914 0,'0'0'539'16,"0"0"-473"-16,0 0-50 15,0 0 70-15,0 0-27 16,0 0-19-16,124 0-33 0,-84 0-7 16,5 0-171-16,-11 2-308 15,-15 6-730-15</inkml:trace>
  <inkml:trace contextRef="#ctx0" brushRef="#br0" timeOffset="86301.9">24858 6735 1918 0,'0'0'585'0,"0"0"-521"16,0 0-34-16,0 0-19 15,0 0 5-15,127-10-16 16,-69 1-109-16,-4-2-417 0</inkml:trace>
  <inkml:trace contextRef="#ctx0" brushRef="#br0" timeOffset="86918.61">25767 6336 1315 0,'0'0'405'16,"0"0"-182"-16,0 0-106 16,0 0 70-16,0 0-37 15,0 0-57-15,0 0-28 16,-93-50-50-16,60 50 9 15,-8 6 6-15,-3 13-30 16,1 8 25-16,3 3-7 16,11 2-18-16,12 3 22 15,9-3-22-15,8-5 0 16,0-4-2-16,14-9-29 16,11-9-36-16,4-5 19 15,2-5 8-15,4-21 10 0,-1-8-91 16,-3-2 14-1,-4 4 55-15,-8 3-14 0,-7 9 66 16,-3 10 6-16,-3 7 20 16,-2 3 16-16,6 0-41 15,-1 9 27-15,1 15 53 16,0 11-47-16,-6 6 40 16,-4 10 15-16,0-1-34 15,-6 2 33-15,-19-4-37 16,-6-8 4-16,-2-8 48 15,-1-6-66-15,3-8 17 16,4-7-31-16,7-7-14 16,9-4-18-16,11-7-100 15,0-15-190-15,15-3-297 0</inkml:trace>
  <inkml:trace contextRef="#ctx0" brushRef="#br0" timeOffset="87228.3">26073 6409 1798 0,'0'0'323'0,"0"0"-239"16,0 0 74-16,0 0-32 16,0 0-47-16,-70 132 12 0,70-89-63 15,14 1-12 1,17 0-2-16,7-7-2 0,9-7-6 15,4-8 37-15,4-14-33 16,4-8 38-16,-6-8-30 16,-4-24 5-16,-6-12 62 15,-10-7-45-15,-11-10 59 16,-13-3-44-16,-9-1-53 16,-16 10 23-16,-46 8-25 15,-83 29-97-15,9 14-148 16,-13 4-383-16</inkml:trace>
  <inkml:trace contextRef="#ctx0" brushRef="#br0" timeOffset="88571.24">29855 4309 506 0,'0'0'781'0,"0"0"-446"15,0 0-72-15,0 0-81 16,0 0-2-16,0 0-81 16,0 0-3-16,-31-64-13 15,12 54-25-15,-8 0-21 16,-7 4 22-16,-5 2-50 16,-9 2 7-16,-12 2-16 0,-9 0 12 15,-7 16-14 1,-6 6 2-16,-5 11 0 15,2 6-10-15,0 7 9 16,8 6 1-16,3 3 0 0,7 3 12 16,9 0-15-16,10 4 3 15,10 0 0-15,11 4-13 16,9 3 13-16,11 1 0 16,7 0 0-16,3 2 6 15,26 0-17-15,10-1 11 16,15-4-16-16,11-4 9 15,10-5-11-15,12-8 10 16,4-8 7-16,3-10-35 16,-3-12 36-16,-1-11-23 15,-6-9 23-15,1-3 0 16,-1-23 0-16,6-10 46 16,1-12 18-16,2-14-33 0,15-28 57 15,12-29-23 1,5-23-27-16,-16 12 33 0,-33 27-25 15,-32 32 27-15,-24 21 10 16,-4-6-64-16,-9-7 16 16,-7-7-35-16,-20 5-24 15,-36 7 7-15,-44 10-83 16,-58 22-104-16,-48 26-125 16,26 3-219-16,30 26-735 15</inkml:trace>
  <inkml:trace contextRef="#ctx0" brushRef="#br0" timeOffset="89393.66">30011 5420 1759 0,'0'0'319'0,"0"0"-193"15,0 0-104-15,0 0-9 16,0 0-13-16,0 0 0 16,0 0 61-16,8 112 4 15,7-53 12-15,5 7-15 16,-1 4-60-16,0 0 23 15,-1-2-25-15,-7 1-8 16,-7-6-13-16,-6 13-151 16,-21-15-76-16,-4-17-344 0</inkml:trace>
  <inkml:trace contextRef="#ctx0" brushRef="#br0" timeOffset="89647.82">29842 6052 1713 0,'0'0'295'15,"0"0"-129"-15,0 0-28 16,0 0-66-16,0 0-54 16,0 0-18-16,0 0-1 15,-6 86 1-15,33-38 0 16,8 0 0-16,9-8 4 16,4-10 2-16,-2-14 6 15,1-14 64-15,-3-2 10 16,-1-19 11-16,-5-14-40 0,-3-7-47 15,-8-2-10-15,0-8-176 16,-8 12-213-16,-7 7-892 0</inkml:trace>
  <inkml:trace contextRef="#ctx0" brushRef="#br0" timeOffset="90071.79">29911 6475 2041 0,'0'0'475'0,"0"0"-364"0,0 0-17 16,0 0-82-16,0 0-6 16,143-10-6-16,-95 10-1 15,-5 0 0-15,-9 0-63 16,-14 10-38-16,-13 4 40 15,-7 2-51-15,-16 4 57 16,-22-3 48-16,-14 2 8 16,2-1 21-16,0-2 43 15,13-2-2-15,10 2 5 16,12 2-57-16,9 2-9 16,6 3-1-16,0 4 7 15,16 5-20-15,5 1 13 16,-2 2-73-16,-5-2 61 15,-7-1-19-15,-7-1 31 16,-2-8-6-16,-23-2 12 0,-9-7-3 16,-3-1 34-16,4-7-26 15,10-4 27-15,14-2-38 16,22-18-17-16,23-8-279 16,11-5-430-16</inkml:trace>
  <inkml:trace contextRef="#ctx0" brushRef="#br0" timeOffset="90333.55">30301 6579 1674 0,'0'0'270'0,"0"0"-181"15,0 0-55 1,0 0 7-16,-136 94 17 0,125-48-48 16,11 2 23-16,0 1-30 15,23-2 7-15,19-1 5 16,13-11-15-16,12-9 45 15,2-16-9-15,-1-10-35 16,-8-14 24-16,-7-22 144 16,-8-12 26-16,-12-6 40 15,-8-7-89-15,-19-1-50 16,-6 2-43-16,-31 7-53 16,-118 16-39-16,6 13-192 15,-18 12-397-15</inkml:trace>
  <inkml:trace contextRef="#ctx0" brushRef="#br0" timeOffset="93632.03">26188 5005 1371 0,'0'0'275'0,"0"0"-56"16,0 0-55-16,0 0 1 16,0 0-26-16,0 0-44 15,9-24 1-15,-6 22-59 16,-1 0-36-16,0 2 8 15,2 0-9-15,5 0-111 16,1 8-104-16,2 2-127 0</inkml:trace>
  <inkml:trace contextRef="#ctx0" brushRef="#br0" timeOffset="94531.92">30721 6386 85 0,'0'0'302'0,"0"0"-84"16,0 0-73-16,0 0-7 15,0 0-55-15,0 0-31 16,0 0-18-16,-25-19-33 16,11 19-1-16,1 0-32 15,-1 0-114-15</inkml:trace>
  <inkml:trace contextRef="#ctx0" brushRef="#br0" timeOffset="97237.52">24388 501 1262 0,'0'0'283'16,"0"0"-68"-16,0 0-36 16,0 0-98-16,0 0 39 15,0 0-51-15,0 0-16 0,-35-43 11 16,3 41-48-16,-11 1-4 16,-19 1-10-16,-31 0-2 15,-45 0-11-15,-51 3-32 16,-27 0 5-16,-3-3 20 15,5 0 0-15,22-16 18 16,5-2 22-16,2-7-4 16,6 1 30-16,-2-2 21 15,-10-2-15-15,-6-1-4 16,-4 1-49-16,3-1 15 16,8 5-7-16,8 12-3 15,5 7 0-15,9 5-6 16,4 1-1-16,2 20-11 15,8 7 19-15,9-1-7 0,30 1 0 16,23-3-6-16,24-3 6 16,7 3 0-16,-11 9 6 15,-9 9-19-15,-9 7 13 16,1 4-2-16,6 2-9 16,6 4 18-16,3 2-17 15,12 3 7-15,8 4-33 16,10 4 24-16,13 20-13 15,12 20 1-15,17 24-3 16,2 6-14-16,33 0 10 16,19-12 7-16,15-7 15 15,20 4 0-15,22-1 2 0,14-4 7 16,17-5-1-16,24-11 2 16,35-6-1-1,38-15 1-15,32-11-1 0,25-13 47 16,16-11-13-16,12-8 1 15,20-11 17-15,12-4-26 16,16-14 32-16,6-10-20 16,6-4-32-16,3-16 36 15,-9-15-33-15,-11-7 9 16,-28-9 1-16,-36-3-12 16,-33-10 4-16,-41-11-10 15,-36-16-1-15,-33-15 32 16,-35-17-25-16,-28-17 18 15,-32-9 40-15,-34-7 6 0,-29-1 32 16,-32-5-13-16,-47 1-41 16,-37 2-1-16,-44 8-48 15,-39 11 1-15,-30 9 6 16,-23 12-7-16,-11 20-12 16,-7 15-22-16,-6 29-39 15,-22 27-22-15,-26 24-87 16,-27 28-81-16,74 12-50 15,36 2-501-15</inkml:trace>
  <inkml:trace contextRef="#ctx0" brushRef="#br0" timeOffset="-210091.21">20177 9186 1505 0,'0'0'484'15,"0"0"-299"-15,0 0-13 16,0 0-24-16,0 0-72 16,0 0 1-16,14-85 10 15,-14 74-35-15,0 0 17 16,0 1-29-16,0 4-4 16,-2 3 55-16,-10 0-61 15,-3 3-15-15,-8 0-14 16,-6 0 16-16,-6 6-17 0,-5 13 0 15,-5 3 6-15,-5 4-5 16,4 4 7-16,2 6-8 16,1 6 12-16,10 2-2 15,6 2-10-15,12 2 0 16,10 2 1-16,5-1-7 16,0 0 6-16,24-4 0 15,11-5 0-15,11-2 1 16,9-9-1-16,8-2 0 15,6-9 0-15,4-6-15 16,3-8 15-16,2-4 0 16,-2-11 0-16,-1-14 4 15,-3-13-11-15,-7-7 7 0,-9-8 0 16,-14-7-6 0,-13-7 15-16,-14-1-6 0,-13-1 51 15,-2 6-39-15,-13 1 52 16,-16 5-41-16,-9 7-17 15,-5 6-9-15,-1 12 0 16,-5 13-54-16,-29 19-36 16,12 14-272-16,1 14-441 15</inkml:trace>
  <inkml:trace contextRef="#ctx0" brushRef="#br0" timeOffset="-208938.86">19987 9657 1028 0,'0'0'768'16,"0"0"-626"-16,0 0-80 0,0 0-2 15,0 0-3 1,0 0-32-16,-122 36-13 0,93-14 68 16,-7 2-24-16,-6 8 36 15,-7 4 4-15,-7 7-45 16,-13 7 8-16,-24 16-14 16,-34 19-20-16,-36 26 30 15,-15 6-32-15,0-5 26 16,3-10 17-16,13-9-35 15,-5 1 6-15,-5 2-17 16,-2 6-19-16,-8 1 35 16,-10 0-30-16,-1 4 18 15,-3-6-3-15,6-6-20 16,7-6 17-16,14-14-18 16,34-14 8-16,31-17 3 15,36-16 7-15,14-5 22 16,-2 1-19-16,3-4-21 0,6 0 48 15,14-7-47-15,12-3 11 16,8 1-24-16,7-1-1 16,6 1-82-16,0 0-72 15,6-5-111-15,12-2-227 16,0-4-458-16</inkml:trace>
  <inkml:trace contextRef="#ctx0" brushRef="#br0" timeOffset="-208459.98">16422 10474 795 0,'0'0'1123'16,"0"0"-804"-16,0 0-154 16,0 0-48-16,0 0-26 15,0 0 2-15,0 0 7 16,156-6-41-16,-96 19-40 15,7 3 13-15,-1 5-32 16,-4-2-1-16,-7 1-95 16,-12-2-133-16,-12-11-87 0,-14-6-78 15,-12-1-494-15</inkml:trace>
  <inkml:trace contextRef="#ctx0" brushRef="#br0" timeOffset="-208266.29">16881 10234 1011 0,'0'0'997'16,"0"0"-676"-16,0 0-98 16,0 0-76-16,0 0-65 15,0 0-7-15,-129 127 25 16,100-70-63-16,2-1-4 16,7-2-25-16,5-3 9 15,6-2-34-15,9-8-108 16,0-11-167-16,22-13-205 0,0-15-339 15</inkml:trace>
  <inkml:trace contextRef="#ctx0" brushRef="#br0" timeOffset="-207881">17051 10369 1603 0,'0'0'473'0,"0"0"-337"16,0 0-21-16,0 0-12 15,0 0-54-15,121 30-31 16,-77-20-18-16,-2-4-12 16,1-3-92-16,-10-3-35 15,-8 0 60-15,-12-6 32 16,-11-11 47-16,-2-2 36 0,-4 0 20 16,-19-1 83-16,-2 2-9 15,-1 4-27-15,-3 8-9 16,0 6-39-16,0 0 16 15,2 8-29-15,1 14-36 16,3 8 61-16,6 2-40 16,5 6-16-16,10 1 5 15,2-1-10-15,0-1-6 16,14-1 0-16,10-3 6 16,8-5-24-16,5-12-34 15,7-10-47-15,2-6 34 16,0-6-81-16,8-38-136 15,-15 3-67-15,-10-1-689 0</inkml:trace>
  <inkml:trace contextRef="#ctx0" brushRef="#br0" timeOffset="-207410.81">18232 9765 1842 0,'0'0'370'0,"0"0"-180"16,0 0-8-16,0 0-86 0,0 0-44 15,0 0 39-15,0 131 40 16,11-61-32-16,0 2-74 16,-2 2 7-16,2-4-28 15,-4-5-2-15,0-9 10 16,-1-10-12-16,-2-14-21 16,3-14-79-16,15-18-139 15,-1-24-295-15,0-13 65 0</inkml:trace>
  <inkml:trace contextRef="#ctx0" brushRef="#br0" timeOffset="-207215.47">18475 9842 1905 0,'0'0'669'16,"0"0"-490"-16,0 0 21 15,-129 74-85-15,106-34-67 16,17 4 14-16,6 2-62 15,19-2 0-15,26-3 14 16,18-8-14-16,12-10-12 16,35-22-90-16,-19-1-210 15,-18-4-441-15</inkml:trace>
  <inkml:trace contextRef="#ctx0" brushRef="#br0" timeOffset="-205938.13">16295 11714 1385 0,'0'0'479'0,"0"0"-347"16,0 0-44-16,0 0 46 16,0 0 27-16,0 0-48 15,0 0-10-15,-137-96-56 0,98 79 56 16,-5 6-21 0,-8 1-32-16,-6 6 20 15,-8 4-46-15,-10 0 1 16,-8 13 1-16,-6 8-19 0,-3 8 8 15,-1 4-3-15,1 7-11 16,1 6 49-16,5 7-34 16,8 5-8-16,2 2-2 15,11 4 4-15,8-1-4 16,11 0-6-16,7 0 0 16,8-4-15-16,13 0 15 15,7-1 0-15,6 2-1 16,4 0 7-16,2 6-7 15,0 4 1-15,0 1 0 16,4 2-12-16,8-2 12 16,3 0-13-16,5-5-1 15,7-2-13-15,8-3 26 0,5-4-24 16,12-2 9-16,3-5 5 16,7-2 5-16,12-6 6 15,4-2 0-15,9-4 9 16,6-8-5-16,5-4-4 15,5-8-2-15,4-8-5 16,2-6 7-16,-2-2 0 16,3 0 3-16,-4-12 7 15,17-12-14-15,-14-4 4 16,2-6 0-16,-1-6-8 16,-17 2 17-16,9-8-7 15,-6-4 1-15,-11-1 6 16,-13-1 4-16,-10 0-6 0,-13-4 4 15,-14-2 25 1,-8-1-23-16,-11-2 14 0,-9-6 27 16,-7 3-36-16,0-4 11 15,-5 0-17-15,-17-3-5 16,-7 4 33-16,-5-2-39 16,-5 4 29-16,-7 4 4 15,0 5-20-15,-5 4 22 16,-3 2-26-16,-1 1-10 15,-5 1 11-15,-6 2-1 0,0 4-10 16,-8 4 0 0,-4 5-9-16,-22 12 3 0,-35 18-45 15,-46 12-43-15,-22 29-33 16,40 0-465-16,30-5-956 0</inkml:trace>
  <inkml:trace contextRef="#ctx0" brushRef="#br0" timeOffset="-205082.81">15088 12501 1490 0,'0'0'383'0,"0"0"-284"16,0 0-38-16,0 0-20 15,0 0-39-15,0 0 10 16,0 0-12-16,-4 3 0 0,4 1 19 16,0-1-3-16,0-3 45 15,0 0 21-15,0 0-33 16,0 0-13-16,0 0-36 16,0 0-24-16,2 0 24 15,0 0-24-15,2 0-4 16,-1 0-6-16,-1 0-22 15,2 0 46-15,-2 0-2 16,-2 0-9-16,2 0-10 16,-2 0-76-16,0 0-36 15,0 0-142-15,0 0-257 0</inkml:trace>
  <inkml:trace contextRef="#ctx0" brushRef="#br0" timeOffset="-204856.67">15088 12501 586 0,'-11'-20'723'0,"11"20"-423"16,0-3-46-16,0 2-125 16,0 1-38-16,0 0-13 15,0 0-38-15,9 4 108 16,10 13-6-16,6 6-10 16,2 4-35-16,4 2-62 15,0 1 5-15,0-2-31 16,3-2-9-16,-7-2 0 15,0-8-105-15,-3-9-164 16,-7-7-88-16,-3 0-952 0</inkml:trace>
  <inkml:trace contextRef="#ctx0" brushRef="#br0" timeOffset="-204586.63">15589 12408 1810 0,'0'0'552'0,"0"0"-444"16,0 0-20-16,0 0-52 15,0 0 25-15,0 0-39 16,0 0 29-16,-102 139 44 16,75-95-1-16,0 2-1 15,0 0-17-15,-2-2-43 16,2-2 27-16,2-3-59 15,-2-4-1-15,4-2 0 0,5-6 0 16,1-2-63-16,5-3-139 16,-1-4-176-16,4-8-116 15,3-6-748-15</inkml:trace>
  <inkml:trace contextRef="#ctx0" brushRef="#br0" timeOffset="-204086.99">15868 12406 494 0,'0'0'1406'15,"0"0"-1116"-15,0 0-158 16,0 0-49-16,0 0-16 16,0 0-48-16,0 0-17 15,-134 4 17-15,112 2-18 16,4-1 10-16,2-2 38 15,8 0-40-15,3-2 16 0,3-1-25 16,2 3-18-16,0-1 17 16,0 1-51-16,0 1 35 15,5 4 16-15,5 1 2 16,1 5 2-16,1 4 6 16,-3 5-8-16,-1 8 79 15,-3 3-20-15,0 5 16 16,-1 4 22-16,-2-3-59 15,-2 0 3-15,2-1-42 16,3-3 3-16,-1-7-15 16,10 0-124-16,-3-11-160 15,2-11-183-15</inkml:trace>
  <inkml:trace contextRef="#ctx0" brushRef="#br0" timeOffset="-203521.54">15961 12635 1324 0,'0'0'949'15,"0"0"-753"-15,0 0-131 16,0 0-65-16,62-116-9 16,-50 86-44-16,-5 2-45 15,-7 3-4-15,0 5 62 16,0 7 40-16,-7 1 22 15,-5 10 46-15,2 2-59 16,-1 0 6-16,1 0-15 0,2 19 0 16,3 9 5-16,5 7 11 15,0 6 30-15,0 4 16 16,5 1-16 0,8-2 8-16,1-4-32 0,1-5-5 15,-1-5-9-15,-4-11 4 16,-1-9-24-16,-2-6-16 15,-2-4-25-15,-3 0 51 16,0-21-26-16,-2-6-88 16,2-5 49-16,3-1 4 15,-1 6 41-15,3 3-11 16,0 6 23-16,-1 4-5 16,3 3 15-16,0 5-1 15,-2 5-26-15,2 1-33 16,-5 0 4-16,-2 0-1 0,-2 10 21 15,0 4 35 1,0 2 2-16,-13 0 58 0,-3 0 34 16,1 2 35-16,-1-4 24 15,7 0-34-15,3 0-69 16,4-2-17-16,2-2-32 16,0 0 8-16,8-4-8 15,13-6-70-15,16-2-39 16,-3-18-104-16,-5-4-535 15</inkml:trace>
  <inkml:trace contextRef="#ctx0" brushRef="#br0" timeOffset="-203172.94">16198 12391 1815 0,'0'0'649'15,"0"0"-486"-15,0 0-93 16,0 0-35-16,0 0-23 15,0 0-11-15,0 0-2 16,82-14-13-16,-60 9-31 16,-8 3 33-16,-8 0-1 15,-1 2 7-15,-5 0-5 16,2 0 17-16,2 10-6 0,0 10 5 16,4 6 5-1,-2 4-8-15,3 0-2 16,1 2 0-16,-4 0-9 15,3-2 9-15,-3 3 0 0,1-3 17 16,-2-2-11-16,-1-2 40 16,-4-2-18-16,0-4-1 15,0-1 28-15,-2-4-40 16,-12 1-15-16,-7 1-58 16,2-5-319-16,5-11-889 0</inkml:trace>
  <inkml:trace contextRef="#ctx0" brushRef="#br0" timeOffset="-202651.17">17010 13154 1702 0,'0'0'329'0,"0"0"-224"15,0 0-83-15,0 0 5 16,0 0 131-16,0 0 17 15,0 0-50-15,156 121 36 16,-98-69-33-16,5 6-47 16,3 4 16-16,4 2-58 15,-1-4-1-15,-2-5-28 0,-7-8 7 16,-8-11-10-16,-15-9-7 16,-10-10-28-16,-12-10-4 15,-11-7-131-15,-4-8-68 16,0-14-311-16</inkml:trace>
  <inkml:trace contextRef="#ctx0" brushRef="#br0" timeOffset="-202347.99">17029 13230 1689 0,'0'0'273'16,"0"0"-214"-16,0 0-15 0,0 0 66 16,0 0 20-16,0 0-59 15,0 0-41-15,-19-9 84 16,13 15-26-16,-5 15-39 16,-5 11 41-16,-1 7 10 15,1 6-12-15,1-4-28 16,3-1-51-16,5-8 28 15,3-7-37-15,4-12-5 16,0-5-13-16,4-15-217 16,15-14-92-16,-2-13-144 0</inkml:trace>
  <inkml:trace contextRef="#ctx0" brushRef="#br0" timeOffset="-202204.55">17066 13094 1669 0,'0'0'804'0,"0"0"-691"15,0 0-82-15,123-30 85 16,-74 26-65-16,2 4-51 16,36 6-22-16,-13 12-209 15,-3-2-251-15</inkml:trace>
  <inkml:trace contextRef="#ctx0" brushRef="#br0" timeOffset="-201604.41">17918 13780 1677 0,'0'0'274'16,"0"0"-208"-16,0 0-21 15,0 0 17-15,0 0 36 16,0 0-25-16,0 0-33 16,71 53 71-16,-53-22 15 15,1 9-21-15,0-4-17 16,1 2-18-16,0-4 6 16,2-3-28-16,1-12-33 15,0-7 27-15,6-8-27 16,5-4 0-16,0-7 1 15,-1-25-15-15,-4-9-1 16,-9-11 0-16,-8-3-6 16,-12 0-9-16,0 3 12 0,-8 8 0 15,-11 9-10-15,-4 12 26 16,-2 9-11-16,1 8 17 16,0 6-18-16,4 0 25 15,4 10-26-15,9 14-4 16,7 6 2-16,0-3-13 15,25 6 9-15,12-3-3 16,26-7-97-16,-7-10-100 16,-7-9-415-16</inkml:trace>
  <inkml:trace contextRef="#ctx0" brushRef="#br0" timeOffset="-196917">14827 12153 808 0,'0'0'130'15,"0"0"-91"-15,0 0-23 16,-46 119-16-16,43-81 1 16,3 2-2-16,0 1 0 0,5 4 0 15,8 0 1-15,1-1-16 16,1 2 14-16,-1 4-47 15,-1 1-107-15,-2 2-86 16,2 0-12-16,0-2 254 16,5 2 95-16,1-3 52 15,4 0-34-15,6 1-50 16,3-1-24-16,4 1-4 16,2 1-35-16,2-2 11 15,5 3 24-15,1-8 13 16,8-1 8-16,6-6-2 15,4-3-24-15,7-7 0 16,4-2-28-16,2-2 14 0,4-1 24 16,0-6-21-1,2 1 0-15,2-3-19 0,0-6-65 16,-1-5 33-16,1-4-35 16,4 0 54-1,0-13 13-15,5-16 32 0,1-11 42 16,3-12-29-16,2-13-19 15,-3-14 45-15,7-28 33 16,-6-29-13-16,-15-32-34 16,-25-13-57-16,-36 11-26 15,-22 19-52-15,-11 29 28 16,-18 28 49-16,-5 19-5 0,-34-2 5 16,7 22-70-16,-5 5-228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59:01.7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7147 8383 375 0,'0'0'85'16,"0"0"-69"-16,0 0-9 15,0 0 51-15,0 0-2 16,25-17-21-16,-23 13-35 16,0 2 0-16,-2-1 98 15,2 2 72-15,-2 1-15 0,0 0-13 16,0-2 2 0,0 2 29-16,0 0-30 0,0-3 19 15,0 3-14-15,0-1-27 16,0 1-13-16,0 0-22 15,0 0-54-15,2 0 4 16,-2 0-23-16,0 0-13 16,0 0 35-16,0 0-24 15,0 0 13-15,0 0 1 16,0 0-23-16,0-3 6 16,0 3-8-16,0 0 0 15,0 0-8-15,0 0 9 16,0 0-1-16,0 0 0 15,0 0 10-15,0 0-8 16,0 0 13-16,0 0 2 16,0 0 31-16,0 0-21 0,0 0 10 15,0 0 12-15,0 0-26 16,0 0 32-16,0 0-9 16,0 0-21-16,0 0 15 15,-2 0-39-15,-4 0 0 16,-3 0-1-16,-3 3-5 15,2 3 4-15,-2 0 1 16,1-2-1-16,2-1-7 16,3 2 8-16,-2-3 0 15,4 0 0-15,-2 0 11 16,1 0-11-16,-3-1 0 0,0 4 0 16,0-1-8-16,-1 0 8 15,0 1 0-15,2 4 0 16,-2-1 3-16,1 2-4 15,-2 0 1-15,4-2-33 16,-3-3 32-16,3 1-13 16,-2-1 14-16,-1-1 0 15,1 4-23-15,-3 0-43 16,-3 3-88-16,3 0-68 16,-3 3 61-16,4-2-10 15,1 7-6-15,-9 8 54 16,5-3-121-16,-1 0-363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59:26.0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621 9543 1197 0,'0'0'302'0,"0"0"-205"15,0 0-23-15,0 0 43 16,-2-22-42-16,2 18-36 15,0-1 4-15,0 4 21 16,0-2-8-16,0 0-22 16,0 1-12-16,0 2 37 0,0-2-14 15,0 0 4-15,0 0 28 16,-2 2 3-16,-1 0 30 16,3 0-50-16,0 0-35 15,0 0 8-15,0 0-33 16,-2 0 1-16,-2 0 0 15,2 0 7-15,-6 0-9 16,6 0 1-16,0 0 0 16,0 0-6-16,2 0 7 15,-2 0-1-15,0 0 0 0,2 0 9 16,-5 0-9 0,1 0 0-16,0 0 0 0,-4 0-8 15,6 0 8-15,0 0 0 16,2 2 0-16,0-2 12 15,0 0-12-15,0 0 6 16,0 0-5-16,0 0 25 16,0 0-26-16,0 0 0 15,0 0 0-15,2 0 4 16,8 4-4-16,3 0 0 16,7-3 1-16,2 2-6 15,4-2 5-15,6-1 0 16,1 3 0-16,8-3 9 0,1 0-9 15,3 0 0 1,5 0 0-16,4 0-3 0,0 0 3 16,4 0 0-1,-3 0 2-15,5 0 7 0,2-3-9 16,1 2 0-16,-1 1 0 16,-2 0-3-16,-2-3 4 15,3 3-1-15,-3-3 0 16,0-3 3-16,0 0-3 15,-5 0 0-15,0-2 1 16,1 1 12-16,0 3-13 16,-6 1 0-16,2-1-2 15,-6 4 13-15,1-3-11 16,-3 3 0-16,1 0 0 16,-4 0-9-16,-1 0 11 15,0 0-2-15,-5 0 4 16,-2 0-3-16,-2 0-1 15,-6 0 0-15,-3 0 5 16,-7 0-6-16,-3 0 1 0,-6 0 0 16,-2 0 0-16,-2 0 12 15,0 0-8-15,0 0 48 16,0 0-2-16,0 0 9 16,0 0-33-16,0 0-20 15,0 0 1-15,0 0-7 16,0 0 0-16,0 0-60 15,0 10-104-15,0 3-179 16,-6-1-334-16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59:34.6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10351 8008 1003 0,'0'0'214'16,"0"0"-74"-16,0 0 20 15,0 0 26-15,0 0-28 16,0 0-17-16,-17 0-65 16,9-3-50-16,0-3 1 15,-5 1-26-15,-1 4-1 16,1-1 0-16,-1 2 12 0,3 0-13 16,3 0 1-16,0 0 0 15,6 0-9 1,0 0 9-16,0 0 0 0,2 0 2 15,0 0 7-15,0 0 4 16,0 0 14-16,0 0 21 16,-3 0 17-16,3 0-53 15,-2 3-3-15,0 11 6 16,-2 3-14-16,-1 5 34 16,-2 2-29-16,1 2-6 15,-3 3 34-15,2 4-23 16,1 1 2-16,3 2 14 15,1 1-26-15,2 3 24 16,0-3-10-16,0 3-6 16,0 1 35-16,0-2-20 15,0-1 3-15,0-1 9 0,0-1-35 16,-2-2 20-16,-1 2-21 16,1-2 7-16,0 1-5 15,2-1-2-15,0 0 0 16,0 0 0-16,0-4 7 15,0 1-7-15,0 0 0 16,0-1 0-16,0 1 19 16,0-4-13-16,-2 2 6 15,-2-6 15-15,1 1-27 16,1 1 16-16,-2-2-16 0,2 4 1 16,-3-1-7-1,0 2 6-15,1 2 0 0,0 0 18 16,-1-2-17-16,3 0 9 15,2-1-10-15,0-6 1 16,0 2-6-16,0-4 6 16,0-3-1-16,2 2 0 15,5-1 12-15,1 1-12 16,2 0 0-16,1 1 0 16,-3 0-9-16,4-1 9 15,-3 0 0-15,-1-3 0 16,4 2-2-16,-5-3 1 15,1-2 1-15,-3-5-9 16,-1 2-3-16,0-3 12 16,2-2-1-16,0 0-14 0,0-2-21 15,3 0 36 1,3 1-6-16,1-2 4 0,5 1-9 16,1 1 11-16,8-2 0 15,7 1-1-15,4-2 8 16,4 3-7-16,8-3 0 15,5 0 1-15,3 0-10 16,4 0 9-16,0 0 0 16,3 0 0-16,-1 0 13 15,0 0-13-15,-5 0 0 16,-1 0 0-16,0 0-5 16,-2 1 5-16,2 0 0 15,0 4 0-15,4-4 9 0,1 2-9 16,3-1 0-1,1-2 1-15,0 0-4 0,3 2 3 16,-4-2 0 0,3 0-1-16,-2 0 9 0,2 0-9 15,0 0 1-15,0 0 0 16,0 0-6-16,0 0 6 16,-1 0 0-16,0 0-1 15,-1 0 7-15,2 0-6 16,-2 0 0-16,2 0 1 0,-2 0-6 15,0 0 5 1,2 0 0-16,-1 0 0 16,0 0 6-16,-3 0-7 15,-1 0 1-15,-2 0-15 0,1 0 13 16,-3 2-17-16,0 0 18 16,0 0-8-16,-4 0-3 15,-3 2 11-15,1-2 1 16,-3 2 0-16,-2 1-6 15,-2-2 6-15,-1 0 0 16,2 0 0-16,-2 0 0 16,1-2 0-16,2 0 0 15,0-1 0-15,0 0 0 16,0 0 0-16,0 0 0 16,0 0-7-16,0 0-1 0,1 0 8 15,-6-1 0 1,0 0 1-16,-1-4 4 0,-3 1-5 15,-3 1 0 1,0-2-9-16,-4 3-6 0,0 0 5 16,-1-2 1-16,-1 2 1 15,-2 0 2-15,0 0 6 16,-2 2 0-16,1-2-6 16,-1 2 9-16,2 0-3 15,0-2 0-15,0 2-18 16,0-2-22-16,-3 0-21 15,1-2 24-15,-4 2 36 16,-2-2-23-16,0 0 24 16,-1 1-1-16,0 0 1 15,2 1 1-15,1-2-1 0,-4 2-3 16,4-2-4-16,-1 2-2 16,-4-2 7-16,2 0 2 15,-2-2-3-15,-3-5 2 16,1 3 1-16,-1-3-12 15,-2 1 12-15,1 0-46 16,-3-2 16-16,1 0-2 16,-3-4-11-16,-1-6 42 15,2-6-8-15,-6-6 9 16,0-8 2-16,1-5-2 16,-5-3 0-16,2 0 0 15,-2-2 11-15,0-1 2 16,0 3 22-16,0 0-21 15,0 0 20-15,0 0-34 16,0-1 7-16,0-4-7 0,0-3-11 16,0-3 10-1,0-1-26-15,0 4-1 0,0 4 22 16,0 6 12-16,0 8 21 16,-7 4 17-16,-1 3-17 15,-2 3 41-15,2 3-48 16,-3-1-19-16,-1 0 8 15,3 2-9-15,3-1 0 16,4-1 0-16,0 0-36 16,2-4 1-16,0 2-32 15,0-2 2-15,0 6 64 16,-4 4 1-16,0 4 10 0,-2 6 45 16,-3 1 37-1,0 4 23-15,-2 0-60 0,0 4 12 16,-1-2-26-16,1 4-40 15,0-2-1-15,0 3 0 16,-2 0 8-16,0 0-16 16,-5 0 8-16,-7 0 0 15,-6 0-4-15,-7 0 11 16,-4 0-7-16,-7 0 23 16,-3-1-22-16,2 1 26 15,-4-2-27-15,2 0 0 16,4 0 32-16,-6-1-9 15,0 2 16-15,-4-3-12 16,-6 2-18-16,-7 0 4 16,-12 2-13-16,-8 0 0 0,-7 0-6 15,-4 0 6-15,1 0 0 16,5 0 11-16,2-2-2 16,5 2 10-16,3-3-3 15,-1-1-7-15,0-1 54 16,-2-1-52-16,-1-2-2 15,-3 1 1-15,2 4 1 16,-1 0-13-16,3 3 2 16,5 0-9-16,3 0 9 15,3 0 0-15,0 6 6 16,2 1-5-16,3 1 11 16,0-2 3-16,1-1-15 15,-1 2 1-15,0-1-3 0,-2-2 8 16,-2 2-6-16,1-1 0 15,0 1 11-15,2 3-11 16,5-3 0-16,5-2 0 16,4 0-9-16,6-4 10 15,6 0-1-15,0 0 31 16,2 0-31-16,-3-4 23 16,-1-4-10-16,2-3-13 15,-4 0 15-15,-2 2-15 16,0 2 0-16,-4 3 1 15,-7 1 11-15,-5 3-12 16,-3 0 0-16,0 0 0 16,-1 0-1-16,3 3 2 0,4 3 5 15,3-2 21-15,6 0-26 16,4-3 36-16,4-1-22 16,4 3-14-16,2-3 38 15,1 2-27-15,8 0-1 16,6 0-7-16,8-1 7 15,8 2-10-15,7-3-1 16,4 0-17-16,2 1-1 16,0 1-125-16,0 3-446 15,0-5-738-15</inkml:trace>
  <inkml:trace contextRef="#ctx0" brushRef="#br0" timeOffset="5133.26">11292 8329 875 0,'0'0'169'0,"0"0"-81"15,0 0-40-15,0 0-35 16,0 0 23-16,0 0-31 0,0 0 5 16,4 3-10-1,-2-2 0-15,0 2 0 0,0-1-7 16,-2-2 11-16,0 2-4 15,0-2 125-15,0 0 54 16,0 0 0-16,0 0-81 16,0 0-46-16,0 0 5 15,0 0-56-15,0 0 16 16,0 0-17-16,-6 0 1 16,-4 0 8-16,0 2-3 15,-1 2 0-15,-3-3 17 16,3 2-13-16,-2-2 19 15,1 2 24-15,-1 0 28 16,0 3-26-16,0 3-54 0,-1 2 0 16,-1 2 5-16,-2-2 2 15,0 2-8-15,1-1 1 16,-1-2 0-16,1-1 25 16,3 0-25-16,1-1-1 15,3-2 4-15,1 0 8 16,-3 2-8-16,1 1 9 15,2 0-12-15,-1 3 34 16,0 2-34-16,0 1 1 16,3 0 7-16,1 3-3 15,1-2-6-15,-1 1 0 16,0-4 1-16,1 4 8 16,0-6-9-16,-1 2 21 0,1-2 17 15,0-1-15-15,1-2 14 16,-2 3-5-16,1 0-21 15,2 3 21-15,-3 3-20 16,1-1-4-16,0 0 10 16,0 0-12-16,0 0 6 15,2-3-2-15,2-1-3 16,0-1 14-16,0-1-19 16,0 0-2-16,0 2 20 15,0 2-20-15,0-2 43 16,0 2-23-16,0-3-14 15,6 2 10-15,-2-3-16 16,0 3 0-16,3-5 21 16,-3 5-20-16,0-1 21 15,4 0 2-15,-2 0-24 0,1-2 31 16,-1 2-29-16,4 1-1 16,-4-4 11-16,1 0-5 15,1 1-7-15,2-2 17 16,1 0-16-16,-3 0 31 15,4-1-21-15,-3 2-11 16,1-4 18-16,2 4-12 16,-3-2-6-16,2-2 6 15,-3 1 3-15,4 2 3 16,-1-2-12-16,3-2 1 16,-3 2 2-16,5-2 7 15,-1 0-4-15,1 0-3 16,1-1 11-16,-1-1-10 15,-1 3-4-15,1-4 0 0,-1 4-9 16,2-4 10-16,-2 2-1 16,1-1 0-16,-1-2 13 15,3 0-13-15,-3 0 0 16,3 0 0-16,-5 0-13 16,1 0 14-16,-3 0-1 15,-2 0 0-15,0 0 12 16,-2 0-14-16,1 0 2 15,1 0 0-15,3 0-12 16,-4 0 14-16,3 0-2 16,3 0 0-16,-1-2 13 0,1-1-13 15,1 0 0-15,1-1 0 16,-1-1-15-16,1 3 21 16,-1-3-6-16,2-1 0 15,-5 2 11-15,5 0-17 16,-5-2 6-16,2 1 0 15,1-2-12-15,2 1 12 16,-4-4 0-16,-1-3-2 16,2 2-4-16,-3-5 0 15,3 0 6-15,-3-5-1 16,2-1-14-16,-1 0 15 16,-2-2 0-16,-1 2-1 15,1 0 9-15,-2 0-9 16,-1 0 1-16,-1 0 0 15,-1-1-12-15,0-2 12 0,-1-1 0 16,-4-3 0-16,0 2 12 16,0-2-12-16,0 1 0 15,-9 0 0-15,-9 1 25 16,-4-5-5-16,-2 2 12 16,-5-3 34-16,0 1-39 15,-4 0 26-15,-2 4-26 16,2 2-8-16,0 2 38 15,-1 6-45-15,-3 4 3 16,-5 8-14-16,-10 6-1 16,-10 12-26-16,-40 56-99 15,10-4-404-15,12-2-1211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39:13.0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3563 3615 916 0,'0'0'199'16,"0"0"-63"-16,0 0 12 16,0 0-61-16,0 0-29 0,0 0 59 15,0-2-11-15,0 0 42 16,0 2-36-16,0-2-7 15,0 0 7-15,0 2-16 16,0 0-26-16,0 0-9 16,0 0-60-16,0 0 33 15,0 0-19-15,0 0-15 16,0 0 51-16,0 0 11 16,0 0 11-16,0 0 38 15,-3 0-68-15,3 0 9 16,0 0-26-16,0 0-25 15,0 0 26-15,0 0-27 16,0-4 0-16,13 0-1 16,8-3 10-16,2 3-9 15,10-5 0-15,2 1 1 0,7-2 7 16,5 0-8 0,4 0 0-16,3 0-2 0,-3 2 8 15,2 0-6-15,1 2 0 16,-3-2 8-16,0 3-13 15,-2 1 5-15,-7 1 0 16,-5 3-1-16,-6 0 7 16,-7 0-6-16,0 0 0 15,-1 0 1-15,2 0-4 16,1 0 3-16,8 0 0 16,-1 0-2-16,3-1 10 15,-3-3-8-15,-2 1 0 0,-6 1 1 16,-6 2-4-16,-5 0 3 15,-5 0 0-15,-3 0-1 16,-4 0 10-16,1 0-9 16,-3 0 0-16,3 0 1 15,-3 0-6-15,0 0 5 16,0 0 0-16,0 0-1 16,0 0 4-16,0 0-11 15,4 0-37-15,5 0-44 16,-1 0 59-16,6 0-39 15,-1 0 6-15,-1 5 23 16,-1-1-52-16,0 0 46 16,-2 0 4-16,0 1-2 0,2-1 38 15,0-2-3 1,-2 0 9-16,2-2-2 0,0 2 4 16,0-2-2-16,-2 0 0 15,3 2 0-15,-6-2-3 16,1 2 3-16,-1-2 0 15,-2 2 12-15,2-2-3 16,-4 2 2-16,0-2-11 16,0 2 9-16,0-2-7 15,0 2-2-15,1 0 0 16,1 0-1-16,-2 2-1 16,0 7-78-16,-2-2-203 15,0-1-531-15</inkml:trace>
  <inkml:trace contextRef="#ctx0" brushRef="#br0" timeOffset="1089.6">5610 3579 1219 0,'0'0'201'0,"0"0"-96"0,0 0 87 16,0 0-47-16,0 0-100 15,0 0-44-15,0 0 14 16,-7 0-15-16,7 0 0 16,0 0-1-16,0 0 18 15,0 0-11-15,0 0 12 16,0 0-17-16,0 0 54 16,7 0-21-16,7 0 19 15,1 3 33-15,5 0-48 16,5 1 21-16,6-2-30 15,4-1 2-15,7 2 49 16,8-2-54-16,3 2 32 0,9-3 3 16,3 0-38-1,4 0 38-15,4 0-11 0,4 0-32 16,0 0 30-16,2 0-35 16,0 0 2-16,-3 0-4 15,-5 0 7-15,-2 0-15 16,-9 0 6-16,-4 0-8 15,-4 0 37-15,-10 0-38 16,-2 0 18-16,-9 0 3 16,-2 0-12-16,-7 2 9 15,-5-2-18-15,-9 0 7 16,-3 0-5-16,-3 0 5 0,-2 0 8 16,0 0 33-1,0 0-46-15,0 0 30 0,0 0-32 16,0 0 15-16,0 0-16 15,0 0 1-15,0 0 0 16,0 0-1-16,0 0 1 16,0 0-25-16,-2 6-162 15,-11 2-316-15,-10-2-188 0</inkml:trace>
  <inkml:trace contextRef="#ctx0" brushRef="#br0" timeOffset="3637.74">7500 3619 1237 0,'0'0'257'16,"0"0"-96"-16,0 0-25 16,0 0 49-16,0 0-90 15,0 0-14-15,0 0 0 16,0-23-62-16,2 22-1 15,4-2-15-15,1 3 10 16,-1 0-5-16,4 0-8 16,-4 0 0-16,3 0 43 15,2 0-29-15,3 0 21 0,3 0 7 16,5 0 23-16,7 0 14 16,3-3-43-16,5 2-11 15,4-3 23 1,1-1-47-16,2 1 16 0,-1 2-2 15,1 0-6-15,-3 0 21 16,-1 0-28-16,-2-2-1 16,1 0 45-16,0 0-46 15,-1-2 27-15,-5-1 2 16,0 4-28-16,-2-1 33 16,1 0-33-16,-3 0-1 15,0 2 9-15,4-2-1 16,0 4-8-16,1-2 0 15,1 2 9-15,2 0-6 16,-2 0-3-16,3 0 0 0,-3 0-10 16,1 0 16-16,-5 0-6 15,-2 0 0-15,-2 0 1 16,0 2 7-16,-5 0-8 16,0 0 0-16,0 2-12 15,-3-2 16-15,-4 2-4 16,-3-1 0-16,-2-2 6 15,1-1-4-15,3 0-2 16,3 0 0-16,6 0-9 16,6 0 12-16,2 0-3 0,-2 0 0 15,-2 0 9 1,-6 0-15-16,-2 0 6 0,-9 0 0 16,-2 0-12-1,-4 0 6-15,-4 0 6 0,2 0 0 16,-2 0 10-16,0 0-2 15,0 0-8-15,0 0 0 16,0 0-7-16,0 0 8 16,0 0-1-16,0 0 0 15,0 0 8-15,0 0-11 16,0 0 3-16,0 0-48 16,0 0-18-16,0 0-104 15,-8 7-152-15,-6 2-62 0</inkml:trace>
  <inkml:trace contextRef="#ctx0" brushRef="#br0" timeOffset="8190.05">11490 2596 757 0,'0'0'661'0,"0"0"-393"16,0 0-68-16,0 0-39 16,0 0-2-16,0 0-45 15,-9-23-6-15,9 23-5 16,-2 0-63-16,-3 0 25 16,-2 0-62-16,-8 0 5 15,-5 15-14-15,-7 10 12 16,-7 7-6-16,-1 5 0 15,-3 10 1-15,1 5 5 16,-2 6-6-16,3 2 0 16,7 4-11-16,10 0 20 15,5 1-9-15,8-1 0 0,6 0 0 16,0-4 0-16,12-2 0 16,13-5-4-16,4-3-4 15,5-3-1-15,3-8 9 16,6-1 0-16,3-7 2 15,4-1-2-15,-4-11 0 16,1-9 0-16,1-8-9 16,-4-2 19-16,0-9-10 15,3-18 2-15,-1-9 4 16,-3-4 4-16,-5-7-9 16,-7-3-1-16,-6-6 48 0,-5-5-12 15,-5-6 19 1,-4-3 3-16,-1-1-29 0,-6 5 42 15,-2 5-39-15,-2 3 4 16,0 3 35-16,-4 4-39 16,-10 4 22-16,-1 6-11 15,-3 1-28-15,3 7 36 16,-6 4-43-16,3 4 2 16,-4 3 24-16,-2 0-26 15,-5 3 8-15,-5 3-16 16,-1 4-4-16,-8 5-17 15,-6 7 0-15,-42 18-91 16,8 14-110-16,4-2-563 0</inkml:trace>
  <inkml:trace contextRef="#ctx0" brushRef="#br0" timeOffset="10708.71">14139 2646 1485 0,'0'0'389'16,"0"0"-245"-16,0 0 10 16,0 0-27-16,0 0-73 15,0 0-13-15,-134-9-38 16,110 21 9-16,-3 0 24 0,0 0 21 16,2 2 33-16,-1 3-7 15,-1 8-34-15,1 5 23 16,-1 7-44-16,2 8-19 15,2 5 36-15,4 7-39 16,1 2 10-16,3 4 17 16,5 1-25-16,4-2 7 15,6-1-15-15,0-2 6 16,4-1 6-16,16-1-12 16,7-3 0-16,4-1-2 0,7-3 16 15,0-6-16 1,3-5 2-16,-2-4-12 0,3-9-1 15,1-12-5-15,3-12 18 16,8-2-14-16,2-16 23 16,2-18-9-16,-1-11 0 15,-3-7 1-15,-9-7-13 16,-9-4 13-16,-7-7-1 16,-12-2 15-16,-5-2-3 15,-10 1 25-15,-2 3 16 16,-7 6-22-16,-17 6 29 15,-10 4-41-15,-9 5-10 16,-3 5-9-16,-8 10-24 16,-21 2-82-16,9 12-227 0,7 6-430 15</inkml:trace>
  <inkml:trace contextRef="#ctx0" brushRef="#br0" timeOffset="12710.36">16526 2751 1265 0,'0'0'322'0,"0"0"-163"0,0 0-26 15,0 0 4 1,0 0-10-16,0 0 18 0,-43-34-90 15,38 32 20-15,-1 0-20 16,-1 2-25-16,-2 0 24 16,-6 0-54-16,-4 2 0 15,-2 14 1-15,-8 4 15 16,0 8-11-16,-5 4-5 16,3 3 1-16,0 8 20 15,2 6-20-15,4 1 9 16,3 6 13-16,7 4-21 15,3 2 17-15,8 0-19 16,4-2 2-16,0-2-5 16,16-2 3-16,10-1 0 0,8-5 0 15,8-2 9-15,4-4-10 16,12-8 1-16,4-4 0 16,8-11 22-16,3-10-22 15,3-11 16-15,0 0-5 16,-1-20 1-16,-3-10 1 15,-5-8-13-15,-7-8 1 16,-11-4 24-16,-11-8-10 16,-9-4 66-16,-11-5 14 15,-8-1-48-15,-7 2 41 16,-3 2-39-16,0 5-2 16,-16 4 44-16,-6 5-74 15,-2 1 26-15,-5 3 3 0,-2 7-40 16,-3 3 32-16,-2 5-38 15,1 7 1-15,-7 4-18 16,-10 7-14-16,-8 12-24 16,-56 2-73-16,11 22-247 15,1 1-368-15</inkml:trace>
  <inkml:trace contextRef="#ctx0" brushRef="#br0" timeOffset="32420.07">6131 7028 1113 0,'0'0'259'16,"0"0"-98"-16,0 0 18 15,0 0-33-15,0 0-2 16,0 0-36-16,-77-2 7 15,73-2 81-15,2 2-31 16,2 2-13-16,0-2 13 16,0 2-91-16,0 0 0 15,-2 0-17-15,2 0-46 16,0 0 34-16,0 0-45 16,0 0 0-16,0 0-6 15,10 0 15-15,9 12-9 16,4 5 0-16,4 0 12 15,4 5-9-15,0 2-3 0,0-2 0 16,-2-1-6 0,-4-7 18-16,-6-4-12 0,-7-6 0 15,-3-4 6-15,-3-9 15 16,-2-25 24-16,4-20-21 16,-2-20-4-16,1-26-8 15,-1 1-24-15,3-1 10 16,5 2-92-16,13-10-5 15,2 13-270-15,-2 17-715 0</inkml:trace>
  <inkml:trace contextRef="#ctx0" brushRef="#br0" timeOffset="38191.21">28702 4600 1597 0,'0'0'383'0,"0"0"-214"0,0 0 72 15,0 0-109 1,0 0-55-16,0 0-40 0,0-16-26 16,0 16 36-16,0 0-35 15,0 0 20-15,0 0 41 16,-3 0-24-16,-1 0 36 16,0 0-38-16,-6 0-47 15,2 0 46-15,-9 0-45 16,-2 4 6-16,-4 8-7 15,-3 2 22-15,-3 2-22 16,2 2 0-16,1 0 1 16,3-2-5-16,7-4 5 15,3 1-1-15,5-3 0 16,0 5 15-16,6 6-16 16,0 2 1-16,2 5 0 0,0 6-11 15,0 1 11-15,0 2 0 16,0 1 1-16,2 0 13 15,5-3-15-15,0-5 1 16,2-3 0-16,1-6-12 16,2-3 12-16,1-6 0 15,5-5-1-15,0 0 13 16,2-7-12-16,7 0 0 16,2 0 0-16,2-4-9 15,2-7 9-15,3-4 0 16,-5-1-2-16,0-2-16 15,-2 0 17-15,-6-2-11 16,-6 0 10-16,-3-3-8 0,-5-2 20 16,-3-1-2-16,-4-4 26 15,-2-1-33-15,0 4 41 16,0 0-30-16,-4 4-12 16,-11 0 54-16,-6 3-43 15,-3 1 1-15,-1 0-12 16,-1 2-3-16,-3 6 1 15,4-1-61-15,1 2-58 16,-5 4-82-16,4 4-330 16,8-2-116-16</inkml:trace>
  <inkml:trace contextRef="#ctx0" brushRef="#br0" timeOffset="38897.01">28527 4291 1721 0,'0'0'310'16,"0"0"-96"-16,0 0-38 15,0 0-62-15,0 0-23 16,0 0-73-16,-129-20 4 16,96 28 24-16,0 9-26 0,-1 12 53 15,-1 7-30-15,-1 10 26 16,0 13 0-16,0 7-48 16,3 8 10-16,2 4-9 15,4 4-11-15,10 3 22 16,5-4-33-16,10 2 0 15,2-6-1-15,12 3-8 16,17-7 9-16,8-2 0 16,5-1 4-16,5-6-22 15,2-4 18-15,3-6-4 16,1-5-8-16,0-9-10 16,1-11 16-16,4-7 6 15,4-11 0-15,3-11-1 0,6 0 1 16,1-11 0-16,1-12-11 15,-2-8 5-15,-4-6-4 16,-6-6-19-16,-7-3-1 16,-2-6 11-16,-7-6 26 15,-9-2-7-15,-9-6 30 16,-8 0-12-16,-7-5 33 16,-10 4 1-16,-2-2-37 15,0 5 53-15,0 2-35 16,-14 1 0-16,-3 5 4 15,-8 4-36-15,-4 2 41 16,-2 3-9-16,-5 3-33 16,-5 3 49-16,0-1-49 0,-4 3 0 15,-6 3 0-15,-7 4-1 16,-9 8-1-16,-11 8 2 16,-27 13-36-16,-28 3 8 15,-28 32-63-15,25-5-119 16,25-4-553-16</inkml:trace>
  <inkml:trace contextRef="#ctx0" brushRef="#br0" timeOffset="39647.55">25484 2781 1802 0,'0'0'485'0,"0"0"-392"0,0 0 66 16,0 0-61-16,0 0-31 15,0 0-67-15,29-108 11 16,-11 72-13-16,0 1 10 16,-3 6-8-16,-4 4 17 15,-1 9-16-15,-6 7 86 16,-4 6-31-16,2 3-43 15,0 0-13-15,3 6-13 16,3 19 13-16,6 5-1 16,-1 8 16-16,5 6 0 0,1 1-15 15,0-1 0 1,-1-1-15-16,-5-9 15 0,-1-6-94 16,-6-6-61-16,1-7-194 15,-5-11-163-15</inkml:trace>
  <inkml:trace contextRef="#ctx0" brushRef="#br0" timeOffset="40114.03">25464 2264 1679 0,'0'0'321'16,"0"0"-175"-16,0 0 0 15,0 0-61-15,0 0-66 16,-141 62-9-16,110-22 7 16,0 10-16-16,0 4 11 15,2 8 37-15,4 5-36 16,8 3 27-16,6 7-4 16,8 4-36-16,3 1 37 15,14 1-37-15,19-4 0 16,9-4 3-16,12-8 13 15,8-10-16-15,12-8 0 16,8-16 9-16,28-11-12 16,23-19 3-16,-8-3 0 15,-13-23-1-15,-19-15-13 16,-24-5 14-16,2-14 0 0,-3-13 1 16,-22-7 35-1,-15-9 74-15,-20-2 45 0,-11-5-26 16,-7-1-63-16,-22 3 6 15,-10 0-20-15,-5 7-29 16,-8 11 25-16,-4 6-41 16,0 14 1-16,-4 16-8 15,-2 13-56-15,-1 19-45 16,-14 21-184-16,17 20-57 16,14 3-785-16</inkml:trace>
  <inkml:trace contextRef="#ctx0" brushRef="#br0" timeOffset="40894.37">31731 2427 2023 0,'0'0'388'0,"0"0"-271"16,0 0-4-16,0 0-78 15,0 0-34-15,0 0 11 16,0 0-12-16,99-43 0 16,-88 43 0-16,-9 0-36 0,-2 4-1 15,0 8 9-15,-18 7 28 16,-6 2 32-16,-5 5-30 15,4 2 20-15,3 2-19 16,11-2 9-16,5 2-6 16,6 1 9-16,0-2 0 15,23 0 24-15,11-4-21 16,6-2-18-16,7-9-26 16,15-12-157-16,-10-2-174 15,-10 0-542-15</inkml:trace>
  <inkml:trace contextRef="#ctx0" brushRef="#br0" timeOffset="41281.33">31812 2011 1969 0,'0'0'322'15,"0"0"-129"-15,-143-32-48 16,85 28-21-16,7 4-21 15,6 4-79-15,8 22-14 16,3 10-10-16,5 14 0 16,2 12-4-16,10 11-3 15,5 8 7-15,10 8-9 16,2 3 7-16,7 4-55 16,19 1 8-16,10-5-49 15,11-4 5-15,9-5 12 0,13-13 32 16,9-14 29-16,11-18-15 15,12-16 29-15,-6-20 6 16,1-2 1-16,-9-34 33 16,-9-14 15-16,-6-31 8 15,-1-29 107-15,-3-28-38 16,-12 8-23-16,-18 25 29 16,-22 33-44-16,-16 21-25 15,0-2-25-15,-20-4-38 16,-78-7-48-16,2 16-138 15,-16 15-649-15</inkml:trace>
  <inkml:trace contextRef="#ctx0" brushRef="#br0" timeOffset="42310.27">29078 7583 1624 0,'0'0'274'0,"0"0"-161"15,0 0 41-15,0 0-98 16,0 0-11-16,0 0-45 16,0 0 0-16,25 7 28 15,-1-5-22-15,10-2 30 0,1 1-11 16,1-1-19 0,-5 3 9-16,-9 1-15 0,-7 0-6 15,-9 3-27-15,-6 6-115 16,-8 3 91-16,-21 4 49 15,-8 4 8-15,-1-1 45 16,7 0-17-16,8 0-19 16,12-4-9-16,11 6-6 15,0 0 4-15,18 3-24 16,11 4-15-16,4 0 40 16,-2 1-13-16,-4-3 14 15,-11-2-10-15,-12-2 10 16,-4-2 0-16,-6-4 0 15,-19-2-12-15,-14-8 11 0,5-4-273 16,3-6-929-16</inkml:trace>
  <inkml:trace contextRef="#ctx0" brushRef="#br0" timeOffset="42746.97">28891 7479 1540 0,'0'0'343'16,"0"0"-251"-16,0 0-1 0,-160 6 27 15,114 16-80 1,7 10 0-16,3 11-38 0,5 7 0 16,4 12 2-16,7 8 11 15,5 7-14-15,10 4 1 16,5 2-3-16,5-3-15 15,21-2-13-15,14-3-13 16,14-6 20-16,13-4-22 16,31-5 33-16,31-10 1 15,30-18 12-15,5-24 3 16,-8-8-3-16,-36-34 19 16,-35-3 19-16,-20-1 9 15,-12-6 49-15,3-15 47 16,6-32 35-16,-4-35 43 15,-27-20-94-15,-22 9-23 0,-9 30-8 16,-34 32-49 0,-12 21 22-16,-34-10-41 0,-45-3-28 15,-58 17 17 1,-37 36-17-16,-28 32-45 0,-8 48-57 16,67-5-358-16,24-11-510 0</inkml:trace>
  <inkml:trace contextRef="#ctx0" brushRef="#br0" timeOffset="48776.69">28126 4604 97 0,'0'0'1489'0,"0"0"-1184"0,0 0-190 16,0 0-42-16,0 0 18 15,0 0-79-15,-4 0-12 16,4 0-13-16,0 0-15 15,0 0 26-15,0 0 2 16,0 0 0-16,0 0 19 16,0 0 12-16,0 0 12 15,0 0 13-15,0 0-36 16,0 0 17-16,0 0-37 16,0 0 10-16,0 0-20 15,0 0-44-15,0 0-95 16,0 0-107-16,2 0-402 0</inkml:trace>
  <inkml:trace contextRef="#ctx0" brushRef="#br0" timeOffset="49456.87">28047 4630 1162 0,'0'0'297'15,"0"0"-153"-15,0 0 47 16,0 0-75-16,0 0-59 15,0 0-14-15,0 0-34 16,0 2 21-16,0-2-1 16,0 0-20-16,0 0 47 15,0 0-10-15,0 0 0 16,0 0 29-16,0 0-41 16,0 0 6-16,0 0-7 15,0 0-26-15,0 0 42 16,0 0-13-16,0 0 1 0,0 0 10 15,0 0-46-15,0 0 5 16,0 0-6-16,0 0-24 16,-2 0-65-16,-6 0-138 15,-3 0-150-15</inkml:trace>
  <inkml:trace contextRef="#ctx0" brushRef="#br0" timeOffset="50421.29">26281 3401 712 0,'0'0'637'0,"0"0"-456"16,0 0-15-16,0 0-15 16,0 0-46-16,0 0-3 15,0 0-12-15,0-10-9 16,0 10 18-16,0 0-39 16,-2 0 12-16,2 0 7 15,0 0-42-15,0 0 7 16,0 0-15-16,0 0-20 15,0 0 33-15,0 0-33 16,0 0 7-16,0 0-2 16,0 0-2-16,0 0-8 15,0 0-4-15,0 0 1 16,0 0-8-16,0 0 7 0,0 0 0 16,0 0-1-16,0 0-32 15,0 0-13-15,0 0-40 16,0 0-82-16,0-10 8 15,0 2-99-15,8-2-347 0</inkml:trace>
  <inkml:trace contextRef="#ctx0" brushRef="#br0" timeOffset="53467.15">9355 7860 806 0,'0'0'962'0,"0"0"-788"0,0 0-131 16,0 0-36-1,0 0-7-15,0 0-189 0,-4 0-379 0</inkml:trace>
  <inkml:trace contextRef="#ctx0" brushRef="#br0" timeOffset="53992.77">10416 7638 1388 0,'0'0'279'15,"0"0"-220"-15,0 0-59 16,0 0-22-16,0 0-250 16,0 0-234-16</inkml:trace>
  <inkml:trace contextRef="#ctx0" brushRef="#br0" timeOffset="55762.01">29145 4441 1872 0,'0'0'675'0,"0"0"-511"16,0 0-54-16,0 0 28 15,0 0-78-15,0 0-35 0,-7 0-25 16,7 0-9 0,0 0 8-16,0 0-7 0,0 0 7 15,0 0-10-15,0 0 17 16,0 0-6-16,0 0 33 16,0 0-33-16,0 0 38 15,0 0-26-15,0 0-6 16,0 0 1-16,0 0-6 15,0 0-1-15,0 0 5 16,0 0 5-16,0 0-10 16,0 0 0-16,0 0-26 15,2 0 25-15,16-12-52 16,16-12 3-16,10-10-68 16,18-12-129-16,75-62-116 15,-15 9-344-15,5-3 32 0</inkml:trace>
  <inkml:trace contextRef="#ctx0" brushRef="#br0" timeOffset="56417.26">31847 2581 1048 0,'0'0'381'15,"0"0"-163"-15,0 0-104 16,0 0-28-16,0 0-44 16,0 0-40-16,0 0 7 15,0 0-8-15,0 0-1 16,0 0 2-16,0 0 11 15,0 0-14-15,0 0 1 0,0 0 0 16,0 0 0 0,0 0 1-16,3 0-1 0,-3 0 0 15,2 0 12-15,0 0-9 16,0 0-3-16,0 0 1 16,1 0 5-16,2 0-6 15,1 0-1-15,-2 0 1 16,1-3-54-16,-3 3-12 15,0 0-150-15,-2 0-276 0</inkml:trace>
  <inkml:trace contextRef="#ctx0" brushRef="#br0" timeOffset="60917.25">6171 8721 1610 0,'0'0'342'16,"0"0"-97"-16,0 0-43 0,0 0-51 15,0 0-15-15,0 0-35 16,-33-53-55-16,33 52 27 16,0-2-61-16,0 2 9 15,0 1 12-15,0 0-33 16,0 0 34-16,0 0-26 15,0 0 2-15,0 0 19 16,0 0-28-16,0 0-1 16,0 0 2-16,7 12 8 15,10 7-10-15,6 8 0 16,4 1 6-16,0 2-10 16,-2-2 4-16,-2-4 0 15,-5-6 0-15,-5-6 13 16,-1-4-13-16,-8-3 0 15,1-5-8-15,-3 0 7 0,-2 0 2 16,2 0-1-16,2 0 30 16,3-5-3-16,4-17 36 15,4-12-27-15,8-12-36 16,2-14 25-16,2-6-16 16,-1-7-9-16,-2-1 3 15,1 4-3-15,-7 6-13 16,-3 5-68-16,-6 11-103 15,-4 14-76-15,-5 12-363 0</inkml:trace>
  <inkml:trace contextRef="#ctx0" brushRef="#br0" timeOffset="63437.48">10403 8753 1835 0,'0'0'559'16,"0"0"-457"-16,0 0 39 16,0 0-27-16,0 0-55 15,0 0-56-15,0 0 23 16,0 0-27-16,0 0 1 16,0 0 0-16,0 0 7 15,0 0 4-15,0 0-11 16,0 0 0-16,0 0 4 15,0 0-11-15,0 0-92 16,0 0-169-16,0 2-81 0,0-2-533 0</inkml:trace>
  <inkml:trace contextRef="#ctx0" brushRef="#br0" timeOffset="64037.88">11438 8725 2278 0,'0'0'492'0,"0"0"-455"16,0 0 28-16,0 0 59 16,0 0-79-16,0 0 7 15,0 0-52-15,-4 0 6 16,4 0-20-16,0 0 7 16,0 0-5-16,0 0-6 15,0 0-70-15,0 0-63 16,0 7-103-16,0 8-101 15,6-4-315-15</inkml:trace>
  <inkml:trace contextRef="#ctx0" brushRef="#br0" timeOffset="64437.81">12701 8737 1846 0,'0'0'321'16,"0"0"-283"-16,0 0 1 15,0 0-4-15,0 0-17 16,0 0-18-16,0 0-65 15,-6-5-5-15,6 5-12 0,0 0-98 16,4 0-353-16</inkml:trace>
  <inkml:trace contextRef="#ctx0" brushRef="#br0" timeOffset="64788.87">14010 8493 2650 0,'0'0'326'0,"0"0"-247"16,0 0-79-16,0 0 1 15,0 0-1-15,0 0-24 16,0 0-300-16,2 1-193 15,9 2-419-15</inkml:trace>
  <inkml:trace contextRef="#ctx0" brushRef="#br0" timeOffset="66105.39">28292 4810 1644 0,'0'0'329'15,"0"0"-180"-15,0 0-29 16,0 0 59-16,0 0-17 15,0 0-94-15,-2 0-56 16,2 0 58-16,0 0-31 16,0 0-23-16,0 0-16 15,-6 0-59-15,-15-12-154 16,-4-2-267-16,-4-2-473 0</inkml:trace>
  <inkml:trace contextRef="#ctx0" brushRef="#br0" timeOffset="67507.6">28722 5886 2054 0,'0'0'522'0,"0"0"-370"15,0 0-104-15,0 0-38 0,0 0-16 16,0 0 6 0,0 0-224-16,-2 7-116 0,2-1-60 0</inkml:trace>
  <inkml:trace contextRef="#ctx0" brushRef="#br0" timeOffset="67641.24">28722 5886 1685 0,'57'33'0'16,"-63"-33"-214"-16</inkml:trace>
  <inkml:trace contextRef="#ctx0" brushRef="#br0" timeOffset="69676.83">10278 9615 1126 0,'0'0'271'0,"0"0"-119"16,0 0 70-16,0 0-95 15,0 0-49-15,0 0-78 16,0 0-75-16,-23 0-117 15,23 0 4-15,0 6-335 0</inkml:trace>
  <inkml:trace contextRef="#ctx0" brushRef="#br0" timeOffset="72465.34">6002 10553 1726 0,'0'0'486'16,"0"0"-316"-16,0 0 36 15,0 0-133-15,0 0-22 16,0 0-51-16,15-52 6 16,-1 46 0-16,-3 0 3 15,-3 4 0-15,0 0 38 16,-2 2-45-16,1 0 37 15,5 0-26-15,3 8-13 16,5 11 26-16,4 0-17 16,3 3-9-16,0 0 0 0,-3-1 17 15,-1-5-11-15,-6-4-6 16,-3-4 0-16,-5-3-15 16,-3 0 22-16,1-5-7 15,-2 0 0-15,1 0 14 16,1 0 4-16,4-20 6 15,3-16 4-15,-4-17 32 16,2-27-51-16,-5-35 6 16,-5-33-15-16,-2-14-61 15,0 35-189-15,-2 29-654 0</inkml:trace>
  <inkml:trace contextRef="#ctx0" brushRef="#br0" timeOffset="75332.89">10427 10451 1886 0,'0'0'537'0,"0"0"-450"16,0 0 19-16,0 0 43 15,0 0-133-15,0 0-16 16,0-6-46-16,0 6-104 16,11 0-92-16,2 0-36 15,1 0-392-15</inkml:trace>
  <inkml:trace contextRef="#ctx0" brushRef="#br0" timeOffset="75701.5">11407 10345 2143 0,'0'0'358'0,"0"0"-308"15,0 0-50-15,0 0 0 16,0 0-1-16,0 0-354 16,0 0-182-16,31 0-339 0</inkml:trace>
  <inkml:trace contextRef="#ctx0" brushRef="#br0" timeOffset="75932.08">12996 10193 2004 0,'0'0'664'15,"0"0"-480"-15,0 0-183 16,0 0 8-16,0 0-18 15,0 0-91-15,0 0-423 16,-92 36-452-16</inkml:trace>
  <inkml:trace contextRef="#ctx0" brushRef="#br0" timeOffset="78654.17">10389 11259 1949 0,'0'0'503'0,"0"0"-447"16,0 0-18-16,0 0 33 16,0 0-44-16,0 0-27 15,0 0-206-15,56-12 49 16,-23 6-79-16,2-2-755 0</inkml:trace>
  <inkml:trace contextRef="#ctx0" brushRef="#br0" timeOffset="83093.8">5984 6976 1054 0,'0'0'296'16,"0"0"-89"-16,0 0 15 16,0 0-71-16,0 0 13 15,0 0-17-15,0-10-31 16,0 10 14-16,0-3-45 16,0 3-5-16,0 0-41 15,0 0-23-15,0 0 40 16,0 0-37-16,0 0 6 15,0 0 15-15,0 0-39 0,4 0 58 16,10 7-20-16,6 7-21 16,2 5 28-16,5-2-45 15,2 5 11-15,2 2-3 16,0-4 7-16,-2 0-11 16,0-2-5-16,-2-6 1 15,-4-6-3-15,-6-4 3 16,-3-2-1-16,-5-2 24 15,-5-22-9-15,-2-14 45 16,-2-12-50-16,0-13-2 16,0-4-16-16,0-36-110 15,0 19-172-15,2 7-330 0</inkml:trace>
  <inkml:trace contextRef="#ctx0" brushRef="#br0" timeOffset="84486.78">5982 10426 1579 0,'0'0'318'0,"0"0"-205"15,0 0 10-15,0 0 76 16,0 0-55-16,0 0-47 15,0 0-57-15,-22-13 2 16,19 12 5-16,1 1-12 16,2-3 36-16,0 3-12 0,0 0-27 15,0 0 31 1,0 0-33-16,-5 0 2 0,1 0 5 16,-2 0-36-16,-3-2 16 15,-1 0-17-15,2 2 0 16,1-2-6-16,3 2 6 15,2 0 0-15,2 0 0 16,0 0 11-16,0-2-12 16,0 2 1-16,0 0-12 15,0 0-2-15,0 0 8 16,0 0 3-16,0 0-4 16,4 0 7-16,11 8 0 0,6 4 0 15,3 6 2 1,5 0-1-16,0 1 0 0,3 6-1 15,-1-1 5-15,-2 2 9 16,-1 1-14-16,-1-2 0 16,-3 1 0-16,-1-4-3 15,-4-4 3-15,-3-3 0 16,-5-5 0-16,-3-5 17 16,-4-4-18-16,-2 0 1 15,-2-1 0-15,2 0 17 16,-2 0-16-16,0 0 5 15,0-5 24-15,0-19-15 16,0-19 27-16,0-15-42 16,0-26 12-16,0-34-27 15,0-26 6-15,0-9-69 0,0 15-112 16,0 44-191-16,-2 35-165 16</inkml:trace>
  <inkml:trace contextRef="#ctx0" brushRef="#br0" timeOffset="89432.19">10362 6946 971 0,'0'0'190'15,"0"0"-128"-15,0 0-13 16,0 0-14-16,0 0-33 15,0 0-4-15,0-6-43 16,9 6-40-16,4 0-71 0</inkml:trace>
  <inkml:trace contextRef="#ctx0" brushRef="#br0" timeOffset="95606.25">10482 7616 671 0,'0'0'158'15,"0"0"-91"-15,0 0-54 16,0 0 0-16,0 0 4 16,0 0 6-16,0 0 89 15,0 0-14-15,0 0-20 16,0 0-4-16,0 0-58 15,0 0-10-15,0 0 0 16,0 0 1-16,0 0 35 16,0 0 16-16,0 0-7 0,0 0 24 15,0 0-50-15,0 0-10 16,0 0-11-16,0 0 9 16,0 0 21-16,0 0 20 15,0 0-24-15,0 0 19 16,0 0-48-16,0 0 7 15,0 0-6-15,0 0 14 16,0 0-17-16,0 0 1 16,0 0 0-16,0 0-13 15,0 0-47-15,0 0-108 16,-6 2 29-16,-3 2-166 0</inkml:trace>
  <inkml:trace contextRef="#ctx0" brushRef="#br0" timeOffset="96371.64">11448 7694 1386 0,'0'0'896'0,"0"0"-622"16,0 0-147-16,0 0 65 16,0 0-74-16,0 0-54 15,0 0-35-15,-25-2-16 16,25 2 16-16,0-2-19 15,0 2-2-15,0 0 14 16,0 0-14-16,0 0-8 16,0 0 0-16,0 0-17 15,0 0 5-15,0-2-76 16,0 2-120-16,9-4-114 16,9 2-171-16,-1-2-363 0</inkml:trace>
  <inkml:trace contextRef="#ctx0" brushRef="#br0" timeOffset="96789.54">12503 7646 1704 0,'0'0'770'0,"0"0"-523"16,0 0-156-16,0 0 12 16,0 0-20-16,0 0-74 15,0 0-9-15,-29 0-56 16,29 0-107-16,0 4-106 15,7 3-28-15,5 2-256 0</inkml:trace>
  <inkml:trace contextRef="#ctx0" brushRef="#br0" timeOffset="97726.93">13719 7596 1491 0,'0'0'572'16,"0"0"-452"-16,0 0-76 15,0 0 113-15,0 0-31 16,0 0-55-16,0 0-66 15,-6 0 7-15,6 0-7 16,0 0-5-16,0 0 0 16,0 0-9-16,0 0 12 15,0 0-3-15,0 0 0 16,0 0 10-16,0 0-14 16,0 0 4-16,0 0 0 15,0 0-6-15,0 0 19 16,0 0-13-16,0 0 0 0,0 0 6 15,0 0-2-15,0 0-4 16,0 0 0-16,0 0 3 16,0 0 10-16,0 0-13 15,0 0 0-15,0 0 1 16,0 0-2-16,0 0 1 16,0 0 0-16,0 0-2 15,0 0 8-15,0 0-6 16,0 0 0-16,0 0 1 15,0 0-6-15,0 0 5 16,0 1 0-16,0-1-1 0,0 0 9 16,0 0-8-16,0 0 0 15,0 0 1-15,0 0-5 16,0 0 4-16,0 0 0 16,0 0-1-16,0 0-1 15,0 0 1-15,0 0 0 16,0 0-19-16,0 3 11 15,0-1-17-15,4 2 7 16,-2-3 18-16,2-1-53 16,-2 3 34-16,0-3-18 15,2 1-64-15,3-1-37 16,-1 0-86-16,-2 0-583 0</inkml:trace>
  <inkml:trace contextRef="#ctx0" brushRef="#br0" timeOffset="100259.53">10434 11103 1807 0,'0'0'681'0,"0"0"-414"0,0 0-130 16,0 0-14-16,0 0-77 15,0 0-6-15,0 0-40 16,0-12 20-16,0 12-5 15,0 0-15-15,0 0 7 16,0 0 16-16,0 0-11 16,0 0-12-16,0 0 0 15,0 0 18-15,0 0-39 16,0 0-18-16,0 0-112 16,0 0-47-16,11 4-128 0,5 6-4 15,-1-4-319-15</inkml:trace>
  <inkml:trace contextRef="#ctx0" brushRef="#br0" timeOffset="100683.1">11363 11162 1818 0,'0'0'541'16,"0"0"-445"-16,0 0-38 16,0 0 94-16,0 0-61 15,0 0-91-15,0 0-12 16,0 0-76-16,0 2-123 0,0 3-11 15,0 1-41-15,0-2-374 0</inkml:trace>
  <inkml:trace contextRef="#ctx0" brushRef="#br0" timeOffset="101001.89">12882 11251 2147 0,'0'0'479'0,"0"0"-474"15,0 0-5-15,0 0 0 16,0 0 36-16,0 0-36 16,0 0-218-16,-36 2-49 15,36 2-56-15</inkml:trace>
  <inkml:trace contextRef="#ctx0" brushRef="#br0" timeOffset="101728.31">13898 11187 2471 0,'0'0'496'16,"0"0"-433"-16,0 0 1 15,0 0-7-15,0 0 6 0,0 0-63 16,0 0 9-16,-7-5-8 16,7 5-1-16,0 0-10 15,0 0 2-15,0 0 14 16,0 0-7-16,0 0 1 15,0 0 0-15,0 0-18 16,0 0 19-16,0 0-1 16,0 0 0-16,0 0 14 15,0 0-14-15,0 0 0 16,0 0 4-16,0 0-22 16,0 0 20-16,0 0-2 15,0 0 0-15,0 0 13 16,0 0-13-16,0 0 0 15,0 0 1-15,0 0 5 16,0 0-6-16,0 0 0 0,0 0-7 16,0 0 25-16,0 0-18 15,0 0 0-15,0 0 0 16,0 0 6-16,0 0-6 16,0 0 0-16,0 0-1 15,0 0 10-15,0 0-9 16,0 0 0-16,0 0 0 15,0 0-12-15,0 0 18 16,0 0-6-16,0 0 0 16,0 0 7-16,0 0-7 15,0 0 0-15,0 0 0 0,0 0-6 16,0 0 6-16,0 0-21 16,0 0 20-16,0 0-25 15,0 0 26 1,0 0 0-16,0 0-15 0,0 0-1 15,0 0 17-15,0 0-1 16,0 0 0-16,0 0-39 16,0 0-34-16,0 0-75 15,0-7-104-15,0 1-206 16,0-1-321-16</inkml:trace>
  <inkml:trace contextRef="#ctx0" brushRef="#br0" timeOffset="123394.2">5817 6735 1480 0,'0'0'484'0,"0"0"-351"16,0 0-68 0,0 0-3-16,0 0 3 0,0 0-38 15,-4-16 5-15,4 16-26 16,0 0 4-16,0 0 32 16,0 0 2-16,0 0 59 15,0 0-12-15,0 0-27 16,0 0 28-16,0 0-41 15,0 0-6-15,0 0-15 16,0 0-29-16,0 0 19 16,0-6-19-16,6-2-1 15,15-8 13-15,0-4-1 16,6-4-12-16,4-4 0 0,-2-3 12 16,-2 6-3-1,-4 0-9-15,-10 10 0 0,-2 3-6 16,-6 4 7-16,-1 5-1 15,-4 2 0-15,2 1 1 16,0 0-10-16,3 0 21 16,1 14-12-16,4 10 55 15,-2 6-43-15,3 8 16 16,1 4-20-16,-3 2 5 16,-3-2-26-16,3-4 1 15,2-19-118-15,-2-10-224 16,-2-9-413-16</inkml:trace>
  <inkml:trace contextRef="#ctx0" brushRef="#br0" timeOffset="123788.44">5882 6311 1692 0,'0'0'687'0,"0"0"-473"16,0 0-38-16,-134 78-70 15,107-40-55-15,7 10 1 16,9 6-51-16,11 3-1 16,0 8 0-16,13 1 2 15,16 1-2-15,14-1 0 0,6-3 0 16,11-4-6 0,9-9 6-16,9-6 0 0,5-11 0 15,3-12 10 1,1-9-10-16,-4-12 0 0,-6-4 6 15,-7-30-15-15,-10-18 9 16,-14-16 0-16,-17-14-1 16,-22-25 18-16,-7 8-17 15,-27-1 30-15,-21 6-12 16,-8 20 62-16,-9 4-50 16,-1 20-10-16,-1 20-20 15,-1 26-57-15,-9 24-64 16,-17 78-220-16,16-1-307 15,11 5-1237-15</inkml:trace>
  <inkml:trace contextRef="#ctx0" brushRef="#br0" timeOffset="124727.73">5871 9974 1275 0,'0'0'662'0,"0"0"-584"0,0 0-47 16,0 0-31-16,0 0 0 16,0 0 24-16,0 0-23 15,146-94-1-15,-113 108 6 16,-6 18 6-16,-11 5-6 16,-9 10-6-16,-7 3 1 15,0 4 43-15,-15 0-4 16,-6 0 12-16,1-5 20 15,3-5-26-15,5-6 6 16,8-9-52-16,4-2 3 0,0-5-10 16,14 0 4-1,11-1 2-15,12 0 1 0,1 3-9 16,4 4 3-16,-2 3 6 16,-2 3 0-16,-7 4 26 15,-8 4 6-15,-8 4 55 16,-7 0 31-16,-8 2-56 15,0 1 37-15,-4 1-30 16,-18-3-32-16,-6-1 13 16,-7-6-50-16,-2-7-7 15,-21-25-99-15,9-8-259 16,4-2-210-16</inkml:trace>
  <inkml:trace contextRef="#ctx0" brushRef="#br0" timeOffset="125240.73">5626 9926 2080 0,'0'0'353'16,"0"0"-212"-16,0 0-141 15,-141-8 10-15,108 9 74 16,4 18-7-16,4 11-23 15,8 9-54-15,3 18 1 16,5 11-9-16,7 26 10 16,2 31-2-16,17 25 9 15,28 8 3-15,15-7 28 0,14-17-7 16,-8-35-14 0,-6-23-2-16,-8-20-4 0,2-12-11 15,10 1-2-15,12-3-31 16,11-2 30-16,-2-14-7 15,-5-16 8-15,-5-10-6 16,-8-9 8-16,-9-28-2 16,-8-20 10-16,-11-29-10 15,-10-36 63-15,-16-35-32 16,-13-8-2-16,-4 12 39 16,-25 20-57-16,-2 41 56 15,0 18-29-15,4 15-28 16,-4 9 47-16,-9-6-45 15,-10-2 5-15,-7-2 20 16,-8 8-31-16,-2 8 18 0,-6 8-24 16,-3 10-29-16,-4 13 23 15,-20 13-64-15,-39 44-49 16,21 11-184-16,7 10-493 16</inkml:trace>
  <inkml:trace contextRef="#ctx0" brushRef="#br0" timeOffset="131291.49">24103 7010 1892 0,'0'0'580'15,"0"0"-434"-15,0 0-30 16,0 0 19-16,0 0-65 15,0 0 0-15,-12 0-44 16,12 0-17-16,0 0 14 16,0 0-11-16,0 0-4 15,0 0 38-15,0 0-38 16,0 0 16-16,0 0-23 16,0 14 19-16,0 6 1 0,10 8-6 15,1 4-9 1,0-1 6-16,0-3-2 0,-2-9-10 15,-3-2 0-15,1-9 9 16,-2-4 1-16,-3-2-9 16,0-2-1-16,-2 0 56 15,0 0-48-15,0 0 34 16,0 0-9-16,0 0-32 16,0 0 47-16,0 0-48 15,0 0 0-15,0 0 9 16,0 0 6-16,0 0-15 15,0 0 0-15,0 0 0 16,0 0-4-16,0 0 4 16,0 0 0-16,0 0-1 0,0 0 8 15,0 0-7-15,0 0 0 16,5-2 11 0,3-17 14-16,9-10-25 0,8-20 8 15,20-29-16-15,2-2-35 16,9-10-44-16,10-20-117 15,-21 32-448-15,-9 9-489 0</inkml:trace>
  <inkml:trace contextRef="#ctx0" brushRef="#br0" timeOffset="132061.6">24014 8678 2114 0,'0'0'641'0,"0"0"-555"15,0 0-23-15,0 0-38 16,0 0-16-16,0 0 23 16,0 0-8-16,46 129-14 15,-25-95 13-15,-1-6-8 0,-1-12-12 16,-3-6 18-16,0-10-20 16,2 0 45-16,4-21-19 15,10-24-5-15,3-13-5 16,3-10-17-16,-7 0-36 15,-2-5-126-15,-12 18-310 16,-5 20-276-16</inkml:trace>
  <inkml:trace contextRef="#ctx0" brushRef="#br0" timeOffset="132689.49">24535 10351 1053 0,'0'0'1313'0,"0"0"-996"16,0 0-167-16,0 0-50 15,0 0-49-15,-124 20 24 16,90 16-44-16,3 12-30 15,4 6 24-15,9 8-23 0,9 3-2 16,9-2 0-16,0-6 19 16,15-7-13-16,10-7-6 15,4-14 0-15,0-8-12 16,-2-14 0-16,-8-7 9 16,-2 0-7-16,-11-19 20 15,-6-10 1-15,0-3-11 16,-13 5 0-16,-20 4-6 15,-17 17 6-15,-48 18-130 16,14 20-220-16,-6 8-350 0</inkml:trace>
  <inkml:trace contextRef="#ctx0" brushRef="#br0" timeOffset="140694.49">11405 7678 2013 0,'0'0'665'16,"0"0"-444"-16,0 0-113 16,0 0 19-16,0 0-60 15,0 0-17-15,-13-4-11 0,13 4-27 16,0 0-13-16,0 0 1 15,0 0-63-15,0 0-54 16,2-2-377-16,11-2-140 16,1-3-723-16</inkml:trace>
  <inkml:trace contextRef="#ctx0" brushRef="#br0" timeOffset="141025.99">12649 7424 2369 0,'0'0'584'0,"0"0"-463"0,0 0-121 15,0 0-166-15,0 0-122 16,0 0-465-16</inkml:trace>
  <inkml:trace contextRef="#ctx0" brushRef="#br0" timeOffset="142901.62">12960 3567 147 0,'0'0'0'0</inkml:trace>
  <inkml:trace contextRef="#ctx0" brushRef="#br0" timeOffset="145649.09">14168 3367 1054 0,'0'0'375'0,"0"0"-89"16,0 0-101-16,0 0-19 15,0 0 65-15,0 0-36 16,0 0-33-16,0-3-10 16,0 3-55-16,0 0-1 15,0 0-43-15,-2 0-51 16,2 0 19-16,0 0-21 16,0 0-34-16,0 0-110 15,10 0-181-15,9 0-15 0,3 0-335 16</inkml:trace>
  <inkml:trace contextRef="#ctx0" brushRef="#br0" timeOffset="146169.32">16111 3221 1998 0,'0'0'559'0,"0"0"-446"16,0 0-59-16,0 0-11 16,0 0 38-16,0 0-73 15,0 0-8-15,0 0-42 16,0 0-84-16,0 7-95 15,-7-1-134-15,-2-2-469 0</inkml:trace>
  <inkml:trace contextRef="#ctx0" brushRef="#br0" timeOffset="148288.63">8919 2552 1624 0,'0'0'323'15,"0"0"-183"-15,0 0-19 16,0 0-81-16,0 0-2 16,0 0-38-16,0 0 11 15,0-4-24-15,0 4 15 16,-2 0-2-16,-6 0 71 16,0 0-19-16,-5 0 0 0,-3 9-41 15,-3 0-10-15,0 2 16 16,-4 0-16-16,3 3-1 15,1 3 6-15,-2-4 9 16,4 1-15-16,-1 1 0 16,-1-1 1-16,4 0 25 15,-1 1-26-15,-1 6 14 16,1-1 6-16,-1 4-9 16,-2 1-1-16,4 0-10 15,-1 1 6-15,3 0 4 16,-1 1-9-16,4-4 12 15,-1 1 14-15,3-2-27 16,2 0 35-16,2 3-9 0,-1-3-18 16,5 4 23-1,0 0-29-15,0 2 13 0,0 2 10 16,0 0-19-16,2 1 15 16,9-2-21-16,-1 1 9 15,3 0 8-15,3-2-16 16,1 0 7-16,4 1-7 15,3-6 14-15,0 2-4 16,3-2-11-16,-2 0 1 16,1-3-5-16,-1 0 13 15,-3-1-9-15,0-4 0 16,-1-1 11-16,-2-4-11 16,1 1 0-16,1-6 1 15,0-2-6-15,4 0 6 16,2-2-1-16,-2-1 0 15,-1 0 2-15,-2 0 5 0,3 0-7 16,-3 0 0-16,3 0-4 16,0-4 10-16,-2-3-6 15,2-5 0-15,0-2 6 16,-1-3-14-16,-2 2 8 16,1-3 0-16,-3 4-1 15,-3-2 12-15,-3 4-11 16,-1-3 0-16,-3 4 0 15,1-5-4-15,-3-2 4 16,-1-2 0-16,2-4 2 16,0-2 12-16,-3-2-14 0,1-3 0 15,0 4 1-15,-2-4-2 16,-1 1 2-16,0-2-1 16,-2 0 6-16,-2 0 5 15,0 0-10-15,0 2 8 16,0 0-7-16,-2 1 37 15,-6 4-26-15,-4 0 35 16,-1 3-3-16,2 0-38 16,-3 0 20-16,3 3-6 15,-3 0-19-15,4-1 26 16,-3 2-19-16,-3 2-9 16,3 0 43-16,-6 0-42 15,1 0 37-15,1 0-19 0,-3 0-17 16,2 2 20-16,0 0-22 15,1-1 12-15,-1 4-8 16,1-1 11-16,0 1-7 16,-1 2-8-16,-1 1 0 15,-4-1-5-15,-4 1 5 16,0 0 0-16,0 2-1 16,-2 3-29-16,-2 0 29 15,0 3-51-15,0 0-68 16,-11 15-48-16,9 7-193 15,4 1-262-15</inkml:trace>
  <inkml:trace contextRef="#ctx0" brushRef="#br0" timeOffset="148470.85">8845 2637 1916 0,'0'0'297'0,"0"0"-297"15,0 0-387-15,0 0-581 0</inkml:trace>
  <inkml:trace contextRef="#ctx0" brushRef="#br0" timeOffset="148606.76">8845 2637 1958 0,'18'-2'649'15,"-49"2"-649"-15,-5 10-85 16,7 16-307-16,11-1-500 0</inkml:trace>
  <inkml:trace contextRef="#ctx0" brushRef="#br0" timeOffset="158864.79">17945 2679 1731 0,'0'0'604'0,"0"0"-389"16,0 0-2-16,0 0-73 15,0 0-57-15,0 0-34 16,0-4-40-16,19 10-5 15,10 12 26-15,4 8-15 16,8 8 35-16,1 3-41 16,0 6-3-16,-1 0 1 0,-3-2-7 15,-5-1-37-15,-6-5-57 16,-5-13-177-16,-4-9-296 16,-10-13-356-16</inkml:trace>
  <inkml:trace contextRef="#ctx0" brushRef="#br0" timeOffset="159089.59">18250 2592 2002 0,'0'0'669'0,"0"0"-429"0,0 0-99 16,0 0-65-16,0 0-31 15,0 0-34-15,0 0 4 16,-103 131-15-16,74-69 1 15,0 6-21-15,5-4-5 16,6-2-52-16,2-8-84 16,5-8-143-16,7-15-75 15,4-18-298-15</inkml:trace>
  <inkml:trace contextRef="#ctx0" brushRef="#br0" timeOffset="159466.32">18439 2667 1766 0,'0'0'341'0,"0"0"-221"16,0 0-15-16,0 0 55 16,0 0-42-16,131 34-90 15,-89-24 3-15,1 0-31 16,-3-6 6-16,-6-2-16 15,-10-2-11-15,-9 0 15 16,-5-14 6-16,-8-4-37 16,-2-2 36-16,0-3 1 15,-16 2 0-15,-3 4 28 16,-4 4 12-16,-2 4 73 16,3 5-6-16,0 4-60 15,4 0 18-15,1 8-44 0,1 17-20 16,3 6 3-16,5 8 6 15,6 5-10-15,2 2 0 16,0 0 13-16,23-2-30 16,6-2 8-16,31-6-166 15,-4-9-73-15,-6-18-341 0</inkml:trace>
  <inkml:trace contextRef="#ctx0" brushRef="#br0" timeOffset="160139.82">19373 2574 1916 0,'0'0'624'16,"0"0"-381"-16,0 0-98 15,0 0-57-15,0 0-13 16,-134 36-74-16,118-1 20 15,10 1-21-15,6 2 1 16,0-2-15-16,15-8-19 16,9-6-11-16,3-12-15 15,2-10-62-15,-2-2 45 16,0-23-25-16,-2-11-70 16,-10-1 47-16,-1-1 55 0,-8 6 55 15,-1 10 14 1,-3 9 6-16,2 11 43 0,3 2-16 15,2 20 20-15,4 19 50 16,7 15-56-16,2 13 2 16,3 8 1-16,4 7-31 15,0 2 12-15,-2 0-1 16,0-9-29-16,-7-6 66 16,-7-13-61-16,-9-17 2 15,-4-14 20-15,0-13 18 16,-11-12 55-16,-13 0-82 15,-8-20-19-15,-1-21-13 16,2-17-59-16,6-14-12 16,10-10-5-16,8-5-117 15,7 2 66-15,2 6 7 0,18 8-3 16,7 10 49-16,4 10-5 16,-2 15 54-16,0 11 38 15,-4 8 0-15,-3 12 75 16,-2 5 8-16,-2 0 44 15,2 14 61-15,2 12-40 16,-1 10 13-16,0 8-17 16,0 4-62-16,-1 2 12 15,-3 0-51-15,1-4-34 16,0-6 0-16,-2-10-9 16,-3-7-16-16,9-23-123 15,-3 0-338-15,0-12-107 0</inkml:trace>
  <inkml:trace contextRef="#ctx0" brushRef="#br0" timeOffset="160728.23">20088 2596 1758 0,'0'0'526'15,"0"0"-368"-15,0 0 1 16,0 0-26-16,0 0-57 16,0 0-23-16,-121 71-52 15,112-42 0-15,9 8-1 16,0-1 13-16,0-3-26 0,13 0-2 16,10-7-44-1,2-8 40-15,-1-8-48 0,1-10-9 16,-5 0 13-16,-4-18-33 15,-3-9 8-15,-7-6 33 16,-1 1 24-16,0 2 24 16,-5 4 1-16,2 7 6 15,2 9 20-15,0 3-18 16,5 5 7-16,1 2-9 16,3 0-1-16,-3 0-5 15,2 10 12-15,-1 3-5 16,-5 6 73-16,4-1-53 15,1 2 22-15,2-4-24 0,5-2-19 16,5-7 19 0,6 0-19-16,6-7-1 0,1 0-65 15,1 0-74-15,-3 0-20 16,-5-4 9-16,-5 4 95 16,-6 0 56-16,-2 0 103 15,-2 14 113-15,-4 6 51 16,1 8-93-16,3 8-8 15,-3 6-72-15,0 7-61 16,-2 1-5-16,-4 2-28 16,-3-4-34-16,-2-4-120 15,-2-8-134-15,-15-12-64 16,0-13-454-16</inkml:trace>
  <inkml:trace contextRef="#ctx0" brushRef="#br0" timeOffset="160894.99">19807 2484 2448 0,'0'0'503'15,"0"0"-364"-15,-38-130-112 16,38 76 12-16,27 3-39 16,69-10-72-16,-7 11-276 15,-2 7-439-15</inkml:trace>
  <inkml:trace contextRef="#ctx0" brushRef="#br0" timeOffset="161009.57">20451 1807 2356 0,'0'0'581'0,"0"0"-480"16,0 0-70-16,-167 9-31 16,72 52-196-16,12-6-433 15,9 1-595-15</inkml:trace>
  <inkml:trace contextRef="#ctx0" brushRef="#br0" timeOffset="161122.26">19562 2203 2067 0,'0'0'619'15,"0"0"-481"-15,0 0-38 0,0 0-100 16,0 0-95 0,0 0-72-16,122 0-411 0</inkml:trace>
  <inkml:trace contextRef="#ctx0" brushRef="#br0" timeOffset="161842.67">21233 2492 1478 0,'0'0'1009'16,"0"0"-850"-16,0 0-103 15,0 0 50-15,0 0 33 16,38 107-73-16,-27-69-43 0,2 4 14 16,-1-2-36-16,1-7-1 15,-4-6 3-15,0-11-2 16,-3-15-2-16,1-1-35 16,2-15-12-16,7-25-33 15,2-10-116-15,3-9 92 16,2 1 42-16,-1 8-14 15,1 10 71-15,-4 13-3 16,0 8 9-16,-2 13 64 16,1 6-28-16,0 2 21 15,0 21 24-15,4 2-33 16,1 6 25-16,0-3-58 16,2-3-9-16,2-4 12 0,4-9-10 15,0-10-5 1,3-2 7-16,-3-19 4 0,-2-17-23 15,-7-14 9-15,-6-12 0 16,-12-12-9-16,-4-7 18 16,0 4-9-16,-9 7 23 15,-6 17 19-15,-3 15 24 16,3 18-36-16,-1 12 0 16,5 8-11-16,1 10-10 15,4 28-9-15,6 18 0 16,0 15 0-16,2 8-10 15,18 4 10-15,7-7-6 0,-2-10 4 16,-1-12-44 0,-6-16 21-16,-3-14-13 0,-5-11-23 15,-2-13 37-15,5 0 24 16,3-11 4-16,9-11 2 16,0-2 3-16,1 4-9 15,-2 4 0-15,1 8 0 16,2 7 6-16,0 1-6 15,0 0 13-15,2 15 14 16,0 8-21-16,-3-2-12 16,0 2-48-16,12 3-159 15,-7-7-302-15,-2-4-652 0</inkml:trace>
  <inkml:trace contextRef="#ctx0" brushRef="#br0" timeOffset="162499.07">22545 2356 2246 0,'0'0'682'15,"0"0"-559"-15,0 0-20 16,0 0-23-16,0 0-68 16,0 0 21-16,0 0-33 15,-104 80-12-15,104-40 6 16,15-6-65-16,10-3-7 15,-1-12-10-15,3-6-60 16,-5-13 42-16,-2 0 31 16,-7-9 19-16,-1-11 55 0,-8-1-9 15,-4 2 10 1,0 5 74-16,0 6 40 0,0 6 29 16,0 0-59-16,0 2-50 15,0 0-8-15,0 2-25 16,0 12-1-16,0 6 0 15,5 0 9-15,9-2-7 16,3-4-2-16,5-3-28 16,3-10-5-16,-1-1-45 15,3-4 20-15,-3-18 16 16,-3-6-31-16,-6 0 72 16,-3 1-2-16,-8 4 3 15,-2 7 96-15,-2 6-30 16,0 6 23-16,0 4-18 0,0 0-61 15,0 0 17-15,0 8-27 16,0 8 0-16,9 4-9 16,2 2 21-16,5-3-13 15,4-4 1-15,2-3-59 16,4-8 16-16,3-4-44 16,-4 0 9-16,-2 0 61 15,-6-13-3-15,-1 1 20 16,-5 1 45-16,-5 3 18 15,-1 4 47-15,-5 2-59 16,3 2-12-16,-1 0 6 16,0 0-44-16,5 4 35 15,3 8-36-15,2 3-6 16,3 0 6-16,6 1-120 16,21 0-152-16,-7-3-341 0,6-8 218 0</inkml:trace>
  <inkml:trace contextRef="#ctx0" brushRef="#br0" timeOffset="162634.37">23490 2480 2053 0,'0'0'714'16,"0"0"-536"-16,0 0-174 16,0 0-4-16,0 0-535 15,0 0-1714-15</inkml:trace>
  <inkml:trace contextRef="#ctx0" brushRef="#br0" timeOffset="163829.74">23038 2448 1066 0,'0'0'586'0,"0"0"-414"15,0 0-21-15,0 0-22 16,0 0-73-16,0 0 4 16,0 0-24-16,13-35-20 15,-13 32 64-15,0-1-40 16,0 2 5-16,0 0 45 15,0 2-36-15,0-2-5 16,0 2-1-16,0-2-29 16,0 0 12-16,-3 0-7 15,3 2-16-15,0 0-2 16,0 0 3-16,0 0-9 0,0 0 0 16,0 0 0-16,0-2-6 15,0 2 6-15,0 0-9 16,0 0-22-16,0 0-56 15,0 0 10-15,0 0-15 16,0 0 0-16,-2-2 50 16,0 0-29-16,-2 0 62 15,0-2 9-15,4 2 14 16,0 2 46-16,0-3-15 16,0 3-24-16,0 0 33 15,0 0-37-15,0-1 1 16,0 1 25-16,0 0-33 15,0 0 21-15,0 0-31 16,0 0 11-16,0 4-25 0,0 20-67 16,0-2-167-16,0 0-639 15</inkml:trace>
  <inkml:trace contextRef="#ctx0" brushRef="#br0" timeOffset="168315.57">17717 3507 1007 0,'0'0'557'16,"0"0"-348"-16,0 0 10 15,0 0 0-15,0 0-94 16,0 0-2-16,-4-9-23 15,4 9-66-15,0 0 15 16,0 0-26-16,0 0-17 16,0 4 37-16,0 17-33 15,0 5 23-15,0 10 9 0,6 2-42 16,1 2 33 0,2 0-33-16,-2-5 1 0,1-6-1 15,0-8 0 1,-4-7 0-16,0-6 0 0,-2-6-51 15,-2-2 43-15,0 0-7 16,0-20 1-16,0-12-8 16,0-11-50-16,0-7 54 15,0-6-2-15,-4 0-67 16,2 3 71-16,2 10 0 16,0 5 16-16,0 8 10 15,6 8 8-15,3 4 4 16,3 8-22-16,-4 3 13 15,1 4-17-15,3 3 4 16,-1 0 0-16,-1 0-13 0,2 0 12 16,-1 10 0-1,-2 0-7-15,0-1-3 0,-2 4-2 16,-5 1 8-16,-2 3 5 16,0 6 18-16,-5 1-18 15,-13 4 30-15,1-2-4 16,-6 0-25-16,5-2 41 15,1-4-42-15,3-3 2 16,5 0 5-16,7-3 3 16,2 1-10-16,0-2 0 15,2 3 0-15,17-1 6 16,0 1-4-16,4-2 13 0,-1 0 15 16,0-2-29-1,0-1 21-15,-3 0-22 0,-4-4 9 16,-1-1-11-16,-6 0 2 15,-1-3-52-15,-3-1-85 16,0 0-184-16,-4-2-357 0</inkml:trace>
  <inkml:trace contextRef="#ctx0" brushRef="#br0" timeOffset="169452.97">18178 3555 1264 0,'0'0'398'16,"0"0"-245"-16,0 0 11 15,0 0-97-15,0 0 35 16,0 0-73-16,0 0 7 16,-84 40 20-16,72-18-22 0,4 2 28 15,6 4-26-15,2-2-29 16,0 0 19-16,4-1-26 16,11-7 0-16,5-5 4 15,1-4 6-15,-2-7-18 16,-1-2 8-16,-5-2-6 15,-3-17-6-15,-6 0 12 16,-2-6 0-16,-2 1-9 16,0 2 10-16,0 2-8 15,0 4 0-15,0 4-50 16,9 4 16-16,0 4-32 16,5 2 38-16,-4 2 33 0,0 0-15 15,-1 4 17 1,-3 9 8-16,1 3-7 0,0-1 45 15,-3 1-40-15,3 3 26 16,-1-4-8-16,3-1-15 16,1-2 1-16,0-3-10 15,3-8-9-15,6-1 8 16,3 0-69-16,1-7-20 16,-2-9-13-16,-3-1-21 15,-5 3 71-15,-1 3 33 16,-8 0 20-16,-1 5 118 15,-1 5-24-15,-2-2 21 16,0 3-30-16,0 0-68 16,2 0 14-16,2 0 4 15,1 0 11-15,1 6 30 0,1 2-55 16,2-1 2-16,-2 0-20 16,1 0 8-16,2-3 2 15,-4 0-13-15,3-4 0 16,1 0-8-16,-2 0 8 15,5 0-15-15,-1-11-17 16,1 0-5-16,-5-4 19 16,0 5-12-16,-4 0 30 15,-2 4 3-15,-2 4-1 16,0 2 99-16,0 0-11 16,0 0-47-16,0 0 2 15,0 0-45-15,3 10 7 16,1 5 2-16,2-2 6 15,4 1-14-15,-1-1-1 16,-3-2-19-16,0-2-20 0,6-3-187 16,-5-4-144-16,-1-2-1023 0</inkml:trace>
  <inkml:trace contextRef="#ctx0" brushRef="#br0" timeOffset="169881.84">18905 3629 772 0,'0'0'828'0,"0"0"-613"16,0 0-133-16,0 0-37 16,0 0-40-16,0 0-5 15,0 0-15-15,46-91-22 16,-36 68 27-16,-4 4 10 16,-2 7 24-16,-1 1 87 15,-3 7-25-15,2 2 19 16,-2 2 3-16,2 0-38 15,2 0-10-15,2 17 55 0,0 6-67 16,3 5 2-16,-1 4 22 16,4 4-45-16,-1-1 12 15,-3-2-39-15,2-2 0 16,-1-7 0-16,-5-2-41 16,0-4-86-16,1-8-152 15,-3-7-262-15</inkml:trace>
  <inkml:trace contextRef="#ctx0" brushRef="#br0" timeOffset="171134.45">18869 3359 629 0,'0'0'854'15,"0"0"-624"-15,0 0-75 16,0 0 10-16,0 0-63 16,0 0-37-16,0 0-33 15,-47-13 5-15,38 13 36 16,3 0-45-16,2 0 28 15,0 0-34-15,2 2-8 16,-2 2-10-16,0 3-4 16,-1 1 0-16,-1-1-13 0,2 1 13 15,-2 1 0-15,4-2 0 16,2 4 2-16,0 3-3 16,0 2 1-16,0 8 0 15,0 2-13-15,8 6 11 16,-2 2 2-16,3 2 23 15,-3 2-23-15,-2 0 47 16,4-2-15-16,1 0 9 16,1-4 16-16,4 1-56 15,1-8 12-15,1 0-13 16,-3-8 0-16,4-4-12 16,-2-7-89-16,7-6-110 15,-1-12-95-15,-4-10-1037 0</inkml:trace>
  <inkml:trace contextRef="#ctx0" brushRef="#br0" timeOffset="171521.41">19114 3288 1998 0,'0'0'604'16,"0"0"-512"-16,0 0-71 15,0 0-13-15,0 0-8 16,0 0-8-16,0 0-14 16,125 4-39-16,-101 6 7 0,-6 4 14 15,-7 4 10 1,-4 2 24-16,-4 0-10 0,-3 2 16 16,0 3 25-16,0 0-19 15,0 2 17-15,0 2-3 16,6 3-18-16,5 1 29 15,3 3-30-15,1 4-1 16,5 1 2-16,-3 1 13 16,-3 2-15-16,-3 0 0 15,-7-2 0-15,-4-6 7 16,0-7-4-16,0-4 4 16,0-8 11-16,-6-6-10 0,0-7-16 15,-5-4-26 1,1-7-211-16,6-14-291 0</inkml:trace>
  <inkml:trace contextRef="#ctx0" brushRef="#br0" timeOffset="171680.01">19582 3549 1751 0,'0'0'517'16,"0"0"-473"-16,0 0-44 15,0 0-143-15,0 0-371 0</inkml:trace>
  <inkml:trace contextRef="#ctx0" brushRef="#br0" timeOffset="171779.72">19707 3766 1918 0,'0'0'518'15,"0"0"-460"-15,0 0-58 16,0 0-292-16,0 0-559 0</inkml:trace>
  <inkml:trace contextRef="#ctx0" brushRef="#br0" timeOffset="172172.71">20243 3395 2074 0,'0'0'584'0,"0"0"-450"0,0 0 3 16,0 0-14-16,0 0-87 15,0 0-5-15,0 0-31 16,-81 30 0-16,75 6-10 16,6 5 10-16,0 3 0 15,12 2-8-15,13-3 5 16,4-1 2-16,8-7-17 15,1-5-24-15,4-10 35 16,-5-9-43-16,-4-11 34 16,-9 0 16-16,-4-13-5 0,-9-18 5 15,-6-7 0 1,-5-5 1-16,0-4 8 0,-18 5-2 16,-11 6-7-16,-4 9 0 15,-3 15-55-15,-11 9-78 16,9 3-214-16,9 0-274 15</inkml:trace>
  <inkml:trace contextRef="#ctx0" brushRef="#br0" timeOffset="172356.18">20800 3577 1993 0,'0'0'730'0,"0"0"-615"16,0 0-58-16,0 0-45 15,0 0-5-15,116 0-7 16,-73 0-191-16,-5 0-356 0</inkml:trace>
  <inkml:trace contextRef="#ctx0" brushRef="#br0" timeOffset="172786.03">21382 3432 2160 0,'0'0'355'0,"0"0"-245"16,0 0-93-16,0 0-4 15,0 0-11-15,0 0-1 16,0 0-2-16,110-95 1 16,-102 86 0-16,-6 5 6 15,1 3 24-15,-3 1 39 16,0 0 29-16,0 0-59 15,0 4 15-15,0 15-35 16,0 9 1-16,4 11 42 16,1 7-48-16,-1 4 34 0,3 0-6 15,2-2-32-15,-3-4 10 16,-1-6-20-16,0-10 0 16,-1-6-6-16,-2-9 6 15,0-8-77-15,3-5-145 16,-1-15-394-16,3-11-446 0</inkml:trace>
  <inkml:trace contextRef="#ctx0" brushRef="#br0" timeOffset="172975.52">21837 3411 1832 0,'0'0'685'0,"0"0"-452"0,0 0-96 15,0 0-52-15,0 0-15 16,0 0-69-16,114-7-2 16,-70 5-74-16,20-4-207 15,-10 2-54-15,-5-1-621 0</inkml:trace>
  <inkml:trace contextRef="#ctx0" brushRef="#br0" timeOffset="173316.62">22494 3171 2061 0,'0'0'461'0,"0"0"-419"16,0 0 41-16,0 0 34 15,0 0-64-15,-76 121 6 16,76-71-58-16,7 6 1 15,15 0 11-15,10-3-7 16,7-3-12-16,7-6 2 16,2-7 4-16,1-12-14 15,2-11 20-15,-4-14-6 16,-5 0 60-16,-3-22-30 16,-4-20 7-16,-6-10-31 0,-9-8-5 15,-11-4 39 1,-9 4-40-16,-7 7 1 0,-31 16-1 15,-18 14-27-15,-77 23-108 16,10 9-343-16,-10 14-347 0</inkml:trace>
  <inkml:trace contextRef="#ctx0" brushRef="#br0" timeOffset="174223.19">17806 4296 1743 0,'0'0'364'0,"0"0"-203"15,0 0-131-15,0 0 5 16,0 0 78-16,0 0-12 16,33 115-22-16,-19-67-49 0,1 0-30 15,-1 1 17-15,-3-9-17 16,0-6 0-16,-4-11 0 16,-2-12-48-16,-5-11 20 15,0 0-24-15,0-20-171 16,-8-18 19-16,-7-11 28 15,-3-6 88-15,3-6 24 16,-1 2-56-16,9 6 120 16,5 9 60-16,2 10 35 15,0 10-23-15,18 8-31 16,2 8 35-16,4 3-10 16,-1 5-32-16,2 0 35 0,-8 15-39 15,-3 6 5 1,-5 2 6-16,-7 5-41 0,-2 0 24 15,0 0 4-15,-11-2-10 16,-5-2 29-16,1-4-35 16,1-3-3-16,3-6 2 15,5-1-11-15,6-3 0 16,0-4 0-16,0 1-20 16,0 0 4-16,8-1 0 15,5 0 16-15,3 2-6 16,1-1 15-16,6 2-9 15,2 2 0-15,4-1 9 16,0 1-6-16,2-2-3 16,0 0-14-16,7-3-103 15,-9-3-139-15,-7 0-367 0</inkml:trace>
  <inkml:trace contextRef="#ctx0" brushRef="#br0" timeOffset="175108.82">18263 4319 1367 0,'0'0'633'0,"0"0"-360"15,0 0-116-15,0 0-103 16,0 0-32-16,0 0 40 16,0 0-48-16,-2 100-5 15,20-76 0-15,1-1 1 16,4-7-7-16,0-2-3 0,-4-8-25 15,-3-2 24-15,-7-4-17 16,-5 0 18-16,-4-7 0 16,0-10-1-16,0-4-26 15,0 1-17-15,0 0 0 16,-2 4 1-16,2 4 0 16,0 4 32-16,0 5 9 15,6-1-23-15,10 4 24 16,-1 0-11-16,2 0 9 15,-4 0 3-15,0 7 16 16,-4 7 63-16,0 3 25 16,0 1-52-16,0-3 4 15,2 2-42-15,5-4-8 0,1-3-12 16,3-3 0 0,1-5-85-16,-4-2-38 0,1 0-28 15,-3-5 51-15,-1-9 11 16,-5-2 87-16,-5 5 8 15,-2 0 113-15,1 4 110 16,-3 5-18-16,0-1-87 16,2 3-38-16,5 0-77 15,4 0 5-15,2 3-16 16,3 6 4-16,1 2 4 16,2-2-2-16,1-3-9 15,-1-3-4-15,2-3-31 16,3-4-99-16,1-19-79 15,-1-4-80-15,-2-10-337 0,-3-3 120 16,-6-3 521-16,-9 2 260 16,-2 3 230-16,-2 6-155 15,0 10 139-15,0 7-200 16,0 12-40-16,0 3-120 16,0 0-90-16,0 3 4 15,0 22-27-15,0 9-1 16,0 5 16-16,0 7-5 15,0 3-1-15,10-4-10 16,-2-2 1-16,1-6-16 16,-3-11 2-16,-2-8-53 15,-4-11-43-15,0-7-36 16,-4 0-24-16,-15-10-193 0,-6-15 58 16,-2-5 67-1,1-3 132-15,1 3 105 0,8 6 245 16,3 8 12-16,7 3 9 15,7 6-42-15,0-1-109 16,10 0-52-16,16 0-62 16,5-1-2-16,2 2-9 15,10-3-238-15,-7 4-128 16,-12 0-584-16</inkml:trace>
  <inkml:trace contextRef="#ctx0" brushRef="#br0" timeOffset="175700.28">19304 4098 1356 0,'0'0'298'15,"0"0"-229"-15,0 0-53 16,0 0-16-16,0 0 0 16,0 0 6-16,0 0 45 15,-21 0 85-15,13 3 0 0,-4 0 4 16,-1 2 10-16,0 0-112 16,-3 2 47-16,-1 0-21 15,-2 4-64-15,3-2 25 16,1 2-25-16,4-6 0 15,2-1 9-15,7-1 6 16,0-1-15-16,2-2 0 16,0 2 1-16,0-2-8 15,0 2 7-15,0 2 0 16,0 1 0-16,0 1 13 16,0 3-10-16,0-1-3 15,0-2 2-15,0 2 21 16,0 0-23-16,0 3 2 15,2 4 13-15,0 7-9 16,2 4 12-16,1 8 25 16,2 5-37-16,2 0 36 0,1 1-26 15,4-4 8-15,-1-6 7 16,3-3-31-16,-5-10 18 16,1-5-18-16,-6-3 2 15,-4-5-1-15,1-4-1 16,-1 0-21-16,2 0-34 15,7-14-113-15,1-10-155 16,1-2-575-16</inkml:trace>
  <inkml:trace contextRef="#ctx0" brushRef="#br0" timeOffset="175971.55">19370 4221 1607 0,'0'0'490'16,"0"0"-339"-16,0 0-73 16,0 0-78-16,0 0 8 15,0 0-8-15,0 0-34 16,119 18 16-16,-115 8 9 16,-4 0 9-16,0-2 80 15,0-3 36-15,-2 2 33 16,-7-4 0-16,0-4-63 15,4 1 2-15,3-4-70 0,2 1-17 16,0-4-1 0,4-3-66-16,25-6-53 0,0-1-133 15,-2-15-287-15</inkml:trace>
  <inkml:trace contextRef="#ctx0" brushRef="#br0" timeOffset="176334.54">19671 4157 2032 0,'0'0'575'15,"0"0"-500"-15,0 0-22 16,0 0-52-16,0 0 1 16,0 0-2-16,0 0-84 15,92 2-20-15,-79 3 18 0,-5 2 18 16,-2 1 67-16,-2-1-17 15,0 3 18-15,1 5 17 16,-1 1-16-16,2 5 16 16,4 4-17-16,3 3 1 15,1 5 5-15,1 0 59 16,-2 3-28-16,-1 2-23 16,-4 0 1-16,-1-3-10 15,-5-3 16-15,0-6-21 16,-2-8 50-16,0-4-26 15,-2-4 57-15,-13-2 7 16,-1-4-67-16,-4-4-21 16,4 0-151-16,3-4-384 0</inkml:trace>
  <inkml:trace contextRef="#ctx0" brushRef="#br0" timeOffset="176483.14">20191 4236 1467 0,'0'0'1327'16,"0"0"-1108"-16,0 0-136 15,0 0-83-15,0 0-33 16,0 0-422-16,0 0-219 0</inkml:trace>
  <inkml:trace contextRef="#ctx0" brushRef="#br0" timeOffset="176615.79">20114 4445 2519 0,'0'0'386'15,"0"0"-271"-15,0 0-115 16,0 0-242-16,0 0-427 0</inkml:trace>
  <inkml:trace contextRef="#ctx0" brushRef="#br0" timeOffset="176964.85">20502 4091 2201 0,'0'0'575'0,"0"0"-423"15,0 0-110-15,0 0-3 16,0 0-17-16,0 0-22 15,-62 124 22-15,64-78-22 16,20 2 0-16,9-4 2 16,5-4 5-16,4-7-14 15,-2-10-17-15,-3-9-24 16,-3-10 29-16,-10-4 1 16,-4-6 18-16,-9-19 46 15,-9-6-45-15,0-5 69 16,-9-4-26-16,-15 3-37 0,-3 4-7 15,-2 8-22 1,2 8-72-16,4 11-75 0,8 4-405 16,9 2-435-16</inkml:trace>
  <inkml:trace contextRef="#ctx0" brushRef="#br0" timeOffset="177176.29">21095 4273 2227 0,'0'0'517'15,"0"0"-451"-15,0 0 34 0,0 0-51 16,0 0 5 0,125 0-42-16,-72 0-12 0,8-6-75 15,22-4-49-15,-11 1-208 16,-11 2-331-16</inkml:trace>
  <inkml:trace contextRef="#ctx0" brushRef="#br0" timeOffset="177512.39">21701 4084 1839 0,'0'0'498'0,"0"0"-424"15,0 0-18-15,0 0-33 0,0 0-14 16,0 0 14-16,0 0-22 16,129-11-1-16,-111 29 8 15,-7 0 1-15,-6 1 10 16,-5 4 11-16,0 1 7 16,-21 4 75-16,-3 0-20 15,0 0 4-15,1-1-8 16,7-2-58-16,8-2 12 15,5-2-29-15,3-3-11 16,0-2 31-16,11-2-33 16,10-4 15-16,8-2-15 15,4-6-4-15,5-2 3 16,9 0-86-16,4-4-122 0,27-16 38 16,-14 3-323-16,-6 0-341 15</inkml:trace>
  <inkml:trace contextRef="#ctx0" brushRef="#br0" timeOffset="177696.9">22254 4195 2177 0,'0'0'557'0,"0"0"-436"15,0 0-59-15,0 0-51 16,0 0 46-16,0 0-56 15,144-32-1-15,-97 30-44 16,2 0-173-16,27-9-159 16,-9 4 157-16,-9-6-808 0</inkml:trace>
  <inkml:trace contextRef="#ctx0" brushRef="#br0" timeOffset="178130.74">23071 3890 1796 0,'0'0'503'15,"0"0"-416"-15,0 0 45 0,0 0-28 16,0 0-84 0,0 0 2-16,0 0-22 15,43-14 6-15,-32 14-13 0,-5 8 7 16,-4 2 0-1,-2 0-1-15,0 2 5 0,0 2-4 16,0 4 20-16,-2 1-12 16,-4 6 30-16,1 1-38 15,3 2 6-15,2 0-4 16,0 1 8-16,0-1-10 16,15-2 0-16,8-1 1 15,4 0-10-15,0 2 9 16,-1-4 0-16,-6-1 0 15,-4 0 7-15,-7-6-7 16,-9 1 0-16,0-6 29 0,0 1 81 16,-13 0-52-16,-8-2-22 15,-3 2-25-15,-1 0-11 16,0-2-29-16,-1-2-77 16,6-1-155-16,7-7-323 0</inkml:trace>
  <inkml:trace contextRef="#ctx0" brushRef="#br0" timeOffset="178331.2">23492 4114 743 0,'0'0'1628'0,"0"0"-1370"16,0 0-210-16,0 0-6 15,0 0-37-15,154-11-4 16,-94 11-2-16,32 0-160 16,-15 0-210-16,-10 0-697 0</inkml:trace>
  <inkml:trace contextRef="#ctx0" brushRef="#br0" timeOffset="178625.41">24143 3867 1962 0,'0'0'505'16,"0"0"-331"-16,0 0-104 15,0 0 18-15,0 0 51 0,-114 99-82 16,112-51-25-16,2 4-10 16,12 0-12-16,16-6-7 15,10-6-3-15,6-9-29 16,8-11 29-16,2-10-32 15,-2-10 31-15,-4 0-8 16,-6-23 18-16,-9-10 0 16,-8-9-3-16,-11-7 1 15,-14-3 32-15,0 2-38 16,-25 10-1-16,-62 18-19 16,4 14-195-16,-8 8-389 0</inkml:trace>
  <inkml:trace contextRef="#ctx0" brushRef="#br0" timeOffset="179654.66">17357 3310 1642 0,'0'0'558'16,"0"0"-381"-16,0 0-108 16,0 0-61-16,0 0-8 15,0 0-3-15,0 0 2 0,0 61-14 16,0-31 16-16,0 1-1 16,4 2 0-16,2-3 6 15,5 0-7-15,3-3 1 16,5 0 0-16,6-1-6 15,2-4 6-15,4 0 0 16,-2-2-1-16,-2 0 10 16,-4-2-10-16,-10-4 1 15,-7 0 0-15,-6-1 10 16,0-1-9-16,0-1 75 16,-19 4 28-16,-6 1-69 15,-2-1 5-15,0 0-40 16,3-5 1-16,6-4 3 15,4-2-3-15,6-2-1 16,6-2 0-16,2 0-50 0,0 0-16 16,0 0-44-16,6 0 36 15,10 0 68-15,4 0-15 16,0 0 21-16,0 10 0 16,-5 8 2-16,2 6 4 15,-5 10-6-15,-3 8 2 16,-5 4 33-16,2 7-21 15,-6-3 46-15,0 0 6 16,0-2-4-16,0-2 40 16,0-2-43-16,2-6-14 15,2-4-12-15,3-4-24 16,-1-6 4-16,4-2-13 16,-2-5 8-16,-1-2-10 0,-3-3 2 15,0 3-6-15,-4 7-52 16,0-3-173-16,0-2-350 0</inkml:trace>
  <inkml:trace contextRef="#ctx0" brushRef="#br0" timeOffset="180514.4">17908 5057 1498 0,'0'0'343'16,"0"0"-189"-16,0 0-90 15,0 0 20-15,0 0-13 16,0 0-9-16,0 0-33 16,-108 62-29-16,97-45 19 0,5-2-19 15,6 0 0-15,0-3 15 16,6-1-4-16,11 2 11 16,3 1-16-16,0 1 9 15,2 3-9-15,-1 5-6 16,-6 1 0-16,-3 2 1 15,-10 2 15-15,-2-2-12 16,0 1-4-16,-10-4 8 16,-5-5 0-16,-1-3-7 15,3-7 5-15,4 1-3 16,5-3 6-16,4 2-18 16,0 0 8-16,0 0-59 15,7 2 16-15,6 0-5 0,3 5 39 16,-3 4-2-16,1 5 22 15,-6 9-10-15,-4 0 18 16,1 8 4-16,-3-1 49 16,2 2-19-16,2 0 3 15,0 0-13-15,0 2-35 16,3 0-14-16,-5 0-10 16,0 1-118-16,-4 9-29 15,0-10-111-15,0-10-555 0</inkml:trace>
  <inkml:trace contextRef="#ctx0" brushRef="#br0" timeOffset="181511.7">18421 4914 1577 0,'0'0'371'0,"0"0"-248"16,0 0-50-16,0 0-6 16,-25 105 20-16,23-59-43 15,2 2-29-15,0-2 21 0,0-6-36 16,10-8 0-16,-2-7-1 15,-1-11-3-15,-3-12-4 16,-2-2-10-16,0-8-7 16,-2-18-50-16,0-13-40 15,0-5 54-15,3-4 42 16,2-4-76 0,4 0-18-16,1 3-93 0,6 9 118 15,4 7 86-15,2 8-4 16,1 10 6-16,-4 6 34 15,0 5 12-15,-5 4 83 16,-8 0-61-16,-6 14-31 16,0 8 3-16,-4 0 6 15,-19 5 24-15,-4-1 17 16,-2 0-6-16,0 0 11 0,5-4 4 16,4 0-31-16,8-4-15 15,10 0-43-15,2-4-4 16,0 0 6-16,23-2-8 15,6 3 26-15,2 2-27 16,4 1 0-16,1 5 19 16,-3 2-7-16,-2 0-8 15,-2 1-4-15,-2-7 2 16,0-2-16-16,7-13-130 16,-8-4-103-16,-1 0-140 0</inkml:trace>
  <inkml:trace contextRef="#ctx0" brushRef="#br0" timeOffset="181786.98">18855 5047 1787 0,'0'0'514'0,"0"0"-292"16,0 0-79-16,0 0-79 16,0 0-25-16,0 0-37 15,0 0 20-15,-39 108-22 16,47-84-6-16,13-4-6 15,5-6 3-15,1-7-22 16,-5-7-2-16,-2 0-21 16,-7-3 47-16,-7-12 6 15,-6-6 1-15,0 1 12 16,-12-2-12-16,-8 2 0 0,-2 2-3 16,1 1-130-16,6 0-65 15,15 1-9-15,0 4-292 16,0 4-964-16</inkml:trace>
  <inkml:trace contextRef="#ctx0" brushRef="#br0" timeOffset="182141.01">19134 5036 975 0,'0'0'590'16,"0"0"-332"-16,0 0-27 15,0 0-21-15,0 0-55 16,0 0-3-16,39 109-97 0,-33-87-25 15,0-3-23-15,1-2-1 16,2-7 0-16,0-6-6 16,4-4-48-16,1 0 11 15,1-8-37-15,3-8-5 16,-5-4 8-16,1 2-21 16,-7-1 74-16,-1 6 2 15,-4 3 16-15,-2 4 34 16,2 2 30-16,-2 4 31 15,0 0-33-15,0 0-46 16,3 0 30-16,1 2 20 16,6 10-2-16,2 5-9 15,5 0-55-15,2 1 27 16,6-2-27-16,-1-8-21 16,1-8-58-16,2 0-110 0,4-27-23 15,-7-5-70-15,-4-3-454 16</inkml:trace>
  <inkml:trace contextRef="#ctx0" brushRef="#br0" timeOffset="182643.71">19568 4895 1150 0,'0'0'633'16,"0"0"-307"-16,0 0 9 15,0 0-80-15,0 0-113 16,0 0-100-16,0 0-5 16,-2 3-37-16,2 35 19 15,0 5 13-15,0 3-31 16,0 0 8-16,2-4-9 15,6-6-14-15,-2-6 2 16,-2-10-93-16,-1-8-5 0,-3-7 14 16,0-5-17-16,-3 0-4 15,-9-14-104-15,-2-9 74 16,1-1 67-16,3 0 59 16,4 2 21-16,6 2 50 15,0 6-35-15,2 0 9 16,16 1-24-16,5 1 1 15,0 4-11-15,6-5 10 16,0 3 0-16,2 0-2 16,3 0-31-16,-1 0 33 15,4 0 89-15,-6 2-25 16,-7-1-64-16,-6 2-25 0,-12 2 0 16,-4 1 25-1,-2 3 7-15,0 1 81 0,-10 0-11 16,-9 0 22-16,0 0-10 15,-1 10-22-15,1 6 6 16,2 4-12-16,3 4-41 16,8 3 41-16,6 0-40 15,0 3-20-15,0-4 44 16,16-2-39-16,5-4 9 16,4-8-15-16,2-6-33 15,8-6-34-15,-6-6-195 16,-4-10-279-16</inkml:trace>
  <inkml:trace contextRef="#ctx0" brushRef="#br0" timeOffset="183123.38">20339 4634 1553 0,'0'0'398'16,"0"0"-233"-16,0 0-69 16,0 0-13-16,0 0-34 15,0 0 34-15,0 0 16 16,-115 132-21-16,99-88 36 15,3 2-18-15,7 2-41 16,0 1 26-16,6-4-81 0,0 2 18 16,2-7-18-16,14-2-30 15,3-8-73-15,9-11-165 16,-4-12-207-16,-1-7-586 0</inkml:trace>
  <inkml:trace contextRef="#ctx0" brushRef="#br0" timeOffset="183685.88">20411 4904 905 0,'0'0'1076'0,"0"0"-828"16,0 0-73-16,0 0-52 15,0 0-33-15,0 0-70 16,0 0-20-16,-4 0-44 16,4 0-37-16,0 0 46 15,0 0 24-15,0 0 7 16,0 0 2-16,0 0-81 0,0 0-119 15,0 0-24 1,0 0-466-16</inkml:trace>
  <inkml:trace contextRef="#ctx0" brushRef="#br0" timeOffset="184386.01">20164 4717 1174 0,'0'0'493'15,"0"0"-309"-15,0 0-15 16,0 0-56-16,0 0 8 15,0 0-71-15,0 0-13 16,87-39 6-16,-54 34-28 16,3 5 31-16,-3 0-1 15,-2 0-26-15,-6 0 14 16,-6 0-33-16,-9 0 0 16,-4 0 0-16,-6 0 10 15,0 0 18-15,0 0 32 16,-14 3-39-16,-3 5 9 15,-7 2-30-15,-1 0 0 0,-2 0 0 16,0 2 15-16,3-2-15 16,0 1 0-16,3-4 9 15,4-1-14-15,5 0 5 16,4-2 0-16,3-2-1 16,3-2 16-16,2 0-12 15,0 0-3-15,0 2-4 16,0 0-8-16,0 0 14 15,0 4-2-15,0 2 6 16,0 4 1-16,0 2-2 16,0 2-5-16,0 6 1 15,-2 0 18-15,2 4-10 16,0 1 13-16,0 1 17 16,0 2-22-16,0 0 31 0,0-1-10 15,-2 2-18-15,2-3 31 16,0-6-41-16,0-4 1 15,0-4-1-15,0-6 10 16,11-1-15-16,2-5-5 16,3-2 2-16,-1 0-2 15,-1 0 0-15,-4 0 0 16,2 0 0-16,-3 0-81 16,6-12-86-16,-1-1-375 15,-3 1-408-15</inkml:trace>
  <inkml:trace contextRef="#ctx0" brushRef="#br0" timeOffset="184737.11">20420 4935 1790 0,'0'0'469'0,"0"0"-374"15,0 0-86-15,0 0 7 16,0 0-16-16,0 0-28 16,0 0-36-16,75-88-52 15,-65 73 82-15,-6 7 34 0,0 4 27 16,-2 0 55 0,1 4-41-16,1 0-8 0,1 0 36 15,2 0-10-15,-1 0 46 16,1 15 0-16,1 5-41 15,0 3 47-15,-2 6-62 16,-2 0-27-16,1 0-2 16,-1-4-8-16,0-2-24 15,2-4-67-15,4-11-175 16,-1-3-130-16,1-5-733 0</inkml:trace>
  <inkml:trace contextRef="#ctx0" brushRef="#br0" timeOffset="185123.04">20740 4792 1068 0,'0'0'920'16,"0"0"-676"-16,0 0-176 16,0 0-28-16,0 0-39 15,0 0 1-15,0 0-2 16,103-41-40-16,-94 41 6 15,-3 0-8-15,-3 2 42 16,-3 6 9-16,0 7 6 16,0 3 43-16,0 4 11 15,2 4-29-15,1 6 24 16,3 3-42-16,1 4-4 0,4 4 5 16,-2 2-22-16,0 3 29 15,-3-4-30-15,1 0 1 16,-5-7 32-16,-2-3-33 15,0-7 18-15,0-9 1 16,-2-4 11-16,-13-6 70 16,-6-7-27-16,2-1-56 15,-2 0-17-15,1-11-30 16,1-29-82-16,7 3-198 16,3-1-201-16</inkml:trace>
  <inkml:trace contextRef="#ctx0" brushRef="#br0" timeOffset="185265.7">21141 4939 1235 0,'0'0'1122'0,"0"0"-881"0,0 0-241 16,0 0-60-16,0 0-306 15,0 0-873-15</inkml:trace>
  <inkml:trace contextRef="#ctx0" brushRef="#br0" timeOffset="185386.33">21267 5139 2220 0,'0'0'387'16,"0"0"-387"-16,0 0-158 15,0 0-475-15</inkml:trace>
  <inkml:trace contextRef="#ctx0" brushRef="#br0" timeOffset="185714.45">21683 4811 2203 0,'0'0'550'0,"0"0"-435"15,0 0-87-15,0 0 32 16,0 0-42-16,0 0-5 16,0 0 7-16,-87 131-14 0,99-92-12 15,9-5 4 1,6-4-46-16,2-8 41 0,0-8-32 16,0-9 28-16,-2-5-3 15,-4 0 28-15,-8-7 1 16,-1-13-7-16,-6-8 1 15,-6-2 9-15,-2 0-18 16,0 0 5-16,-18 3-5 16,1 8-105-16,-3 5-41 15,4 6-196-15,7 6-316 0</inkml:trace>
  <inkml:trace contextRef="#ctx0" brushRef="#br0" timeOffset="185916.91">22165 4889 1084 0,'0'0'1520'16,"0"0"-1240"-16,0 0-184 16,0 0-63-16,0 0-26 15,0 0-14-15,113-15-4 16,-73 9-207-16,23-2-329 15,-11 4 306-15,-4-1-513 0</inkml:trace>
  <inkml:trace contextRef="#ctx0" brushRef="#br0" timeOffset="186276.95">22634 4650 2049 0,'0'0'477'0,"0"0"-405"16,0 0-72-16,0 0 1 15,0 0-2-15,0 0 9 16,123-12-25-16,-98 27 17 16,-8 2-40-16,-10 5 40 15,-7 3 10-15,0 5 37 16,-13 1 18-16,-10 2-23 0,-4 3 32 15,3-5-3-15,4-2-33 16,5-5 33-16,7-7-52 16,8 0-1-1,0-7 15-15,0-1-33 0,10-7 16 16,12 1-16-16,7-3-23 16,6 0-39-16,25-10-168 15,-8-6-263-15,-5 0-208 0</inkml:trace>
  <inkml:trace contextRef="#ctx0" brushRef="#br0" timeOffset="186435.53">23136 4823 599 0,'0'0'1553'0,"0"0"-1195"16,0 0-267-16,0 0-30 15,0 0 67-15,0 0-64 16,0 0-9-16,109-43-55 15,-78 43-52-15,18 0-100 16,-8 0-351-16,-4-2 241 0</inkml:trace>
  <inkml:trace contextRef="#ctx0" brushRef="#br0" timeOffset="186881.38">23626 4517 582 0,'0'0'1603'15,"0"0"-1327"-15,0 0-219 16,0 0-38-16,0 0-11 16,0 0-8-16,0 0 0 15,89-10-21-15,-76 23-2 16,-6 1-18-16,-7 4 41 15,0 3 9-15,0 2 28 16,-14 1 36-16,-1-2-2 16,1 2-47-16,8-2 10 15,4 0-34-15,2-2 0 16,0 3-6-16,4-4 11 16,8 0-5-16,3 0 0 15,-2-1 0-15,1 2-12 0,1 0 12 16,-3 1 0-16,-1 0-2 15,-5 4 13-15,-4-1-11 16,-2-2 6-16,0 0 7 16,-8-4 63-16,-13-4-32 15,2-2-16-15,-2-4-28 16,8-8-9-16,4 0-118 16,9-8-422-16</inkml:trace>
  <inkml:trace contextRef="#ctx0" brushRef="#br0" timeOffset="187054.87">24118 4798 2136 0,'0'0'591'16,"0"0"-536"-16,0 0-39 15,0 0-16-15,0 0-6 16,129 0-122-16,-71 0-404 15,0-1-97-15</inkml:trace>
  <inkml:trace contextRef="#ctx0" brushRef="#br0" timeOffset="187371.03">24742 4511 1842 0,'0'0'646'15,"0"0"-518"-15,0 0-104 16,0 0 49-16,-115 111 28 16,99-63-29-16,11 6-19 15,5 0-52-15,0-1 20 16,21-6-21-16,10-7 0 16,11-5-3-16,7-11 4 15,4-10-1-15,3-14 0 16,-2 0 10-16,-6-18-2 15,-3-16-8-15,-11-8 0 16,-10-7 39-16,-13-5-31 0,-11-2-1 16,-2 4-7-16,-29 10-33 15,-19 14 5-15,-77 23-137 16,10 5-380-16,-13 6-1079 0</inkml:trace>
  <inkml:trace contextRef="#ctx0" brushRef="#br0" timeOffset="188326.47">18473 5692 770 0,'0'0'1129'0,"0"0"-884"15,0 0-155-15,0 0-42 16,0 0 24-16,0 0 65 16,0 0-82-16,-7 125-20 15,11-79-33-15,9-4 19 16,1-4-24-16,1-8 3 16,-4-6-87-16,-3-11-45 15,-6-9-4-15,-2-4 74 16,0-11-91-16,-5-17-30 15,-8-11 19-15,0-4 92 16,-1-8 45-16,5 0 20 16,7-1 10-16,2 2-3 0,2 9 14 15,21 10-13 1,3 11 25-16,6 7-17 0,1 10 58 16,-4 3 12-16,-2 0-41 15,-10 17-6-15,-6 5-32 16,-8 5 9-16,-3-1 7 15,-7-2 15-15,-17 0 23 16,-5 0 31-16,-4-2-35 16,0 0 22-16,5-2-15 15,6 0-6-15,10-2 32 16,10-2-61-16,2 2-3 16,2 0 14-16,18 0-11 15,5 0 57-15,6 2-32 0,0-2-30 16,5 1 17-16,-3-1-34 15,1-5 0-15,13-7-80 16,-9-6-171-16,-7 0-86 0</inkml:trace>
  <inkml:trace contextRef="#ctx0" brushRef="#br0" timeOffset="189447.51">19009 5809 1758 0,'0'0'591'16,"0"0"-446"-16,0 0-17 0,0 0-46 16,0 0-66-1,-40 104 7-15,40-78-23 16,21-6-11-16,-2-6-16 0,6-3-38 16,-5-10 25-16,-5-1-29 15,-3 0 22-15,-8-12 33 16,-4-8 10-16,0-2-33 15,0-2 0-15,-7-2-2 16,3 2-13-16,4 2-14 16,0 4-8-16,4 6 43 15,10 2-41-15,3 6 42 16,-1 4 22-16,0 0 8 16,-3 0 29-16,0 12 37 15,1 8 5-15,-1 2 27 16,3 2-36-16,-1 4 15 0,1-2-7 15,2-2-56-15,0-1 13 16,0-9-27-16,-1-5 0 16,-1-7-9-16,2-2-102 15,0 0 0-15,-3-17-19 16,1-6 10-16,-3-1 59 16,-4 0 22-16,0 3 39 15,-2 7 41-15,-3 1 5 16,0 5 29-16,-1 4 5 15,-1 2-28-15,3 2 5 16,-1 0-32-16,3 0 66 16,1 10 47-16,4 7-83 15,-1 0 0-15,4 1-44 16,1-2-4-16,-1-3-5 16,3-6-2-16,1-7-17 0,-2 0-53 15,5-8-37-15,1-16 52 16,-4-6-210-16,2-6-128 15,-6-8-143-15,-1-6 229 16,-6-3 307-16,-1 5 74 16,-2 8 544-16,-5 11-262 15,0 12-7-15,0 12-68 16,0 5-81-16,0 1-143 16,0 23-38-16,0 12 6 15,0 8-19-15,0 5 20 16,0 3-26-16,7-4 9 15,6-2-6-15,1-6-2 0,-1-5-1 16,-1-8 0-16,-4-7-49 16,-6-9-63-16,-2-10-94 15,0-1-20-15,-12-5-40 16,-9-20 20-16,-4-7 110 16,-2-2 107-16,2-2 29 15,6 4 35-15,3 4 78 16,5 8 36-16,9 10 14 15,2 4-94-15,0 2-42 16,9 2-6-16,15 2-20 16,5-2 26-16,5 2-27 15,3 0 0-15,5 0-7 16,6 0 20-16,3 0 33 16,4 0-4-16,-1-2-36 0,-7 0-12 15,-9-3-51-15,-14 4-14 16,-13-4-62-16,-9 2 37 15,-2 0 96-15,0 3 73 16,-15 0 38-16,-5 0 43 16,0 0-38-16,-2 12-23 15,2 5 10-15,1 3-51 16,6 0 24-16,7 6-23 16,6 2-34-16,0 2 30 15,4-2-43-15,16-2 2 16,6-6-8-16,4-5-2 15,3-9-80-15,12-6-148 0,-7-6-278 16,-5-11-750-16</inkml:trace>
  <inkml:trace contextRef="#ctx0" brushRef="#br0" timeOffset="189840.42">20555 5510 2058 0,'0'0'366'0,"0"0"-256"16,0 0-85-16,0 0-25 16,-127 0 18-16,110 0-18 0,1 0-14 15,5 0-36-15,5 4-26 16,1-2 33-16,5-2-13 15,0 2-20-15,0 2 48 16,0 4-1-16,0 3 29 16,0 4 1-16,0 7-1 15,7 9 40-15,-3 5-3 16,3 5-7-16,-3 7 45 16,2-1-11-16,2 3 15 15,-2-2 6-15,1-2-51 16,1-4 33-16,2-7-28 15,1-9-32-15,0-7 12 16,0-6-19-16,0-7-52 0,14-6-68 16,-3-9-174-1,-2-9-217-15</inkml:trace>
  <inkml:trace contextRef="#ctx0" brushRef="#br0" timeOffset="190165.55">20654 5597 1790 0,'0'0'305'0,"0"0"-267"0,0 0-38 15,0 0-25-15,0 0 25 16,0 0 0-16,0 0-26 16,78-2 10-16,-76 24 16 15,-2 3 1-15,0 6 77 16,-5-4-1-16,-5 0 34 16,-2-3 4-16,5-4-39 15,7-2-17-15,0-4-59 16,0-6-16-16,36-8-73 15,-5 0-123-15,2 0-119 0</inkml:trace>
  <inkml:trace contextRef="#ctx0" brushRef="#br0" timeOffset="190505.64">20906 5476 1242 0,'0'0'729'0,"0"0"-539"15,0 0-89-15,0 0-57 16,0 0-43-16,0 0 16 16,0 0-17-16,53 24-1 15,-42 2 1-15,-2 7-10 16,-3 5 10-16,2 6 0 16,-2 6 1-16,1 0 18 15,3 0-18-15,4 1 0 0,4 0 18 16,4 1 6-16,5-4 41 15,-2 1-58-15,-1-7-8 16,-4-7 0-16,-8-4-19 16,-6-11 19-16,-6-6 18 15,0-6 18-15,0-6 108 16,-12-2-102-16,-3 0-42 16,-12-27-136-16,5 0-225 15,5-4-1193-15</inkml:trace>
  <inkml:trace contextRef="#ctx0" brushRef="#br0" timeOffset="190909.56">21342 5797 1788 0,'0'0'667'16,"0"0"-477"-16,0 0-136 16,0 0-14-16,0 0-40 15,0 0-207-15,0 0-141 16,13 4-556-16</inkml:trace>
  <inkml:trace contextRef="#ctx0" brushRef="#br0" timeOffset="191029.29">21400 5979 983 0,'0'0'1206'0,"0"0"-943"0,0 0-237 15,0 0-26-15,0 0-230 16,0 0-394-16</inkml:trace>
  <inkml:trace contextRef="#ctx0" brushRef="#br0" timeOffset="191365.34">21779 5520 1463 0,'0'0'895'15,"0"0"-670"-15,0 0-173 16,0 0-2-16,0 0 63 16,-111 104-76-16,106-60-10 15,5 1-27-15,0 1 18 16,14-4-17-16,8-4-1 16,2-4-12-16,5-8 11 15,2-9-29-15,0-10 17 16,0-7 12-16,1 0 2 15,-6-24 7-15,-5-8-8 16,-8-6 0-16,-11-7 5 16,-2-3 7-16,-7 1-12 15,-15 0 0-15,-2 11-17 0,-1 8-1 16,-1 14-104-16,7 9-180 16,6 5-229-16</inkml:trace>
  <inkml:trace contextRef="#ctx0" brushRef="#br0" timeOffset="191558.85">22225 5713 2316 0,'0'0'354'15,"0"0"-248"-15,0 0-51 16,0 0-49-16,0 0-6 15,175-24-234-15,-112 8-238 0,-5 0-512 0</inkml:trace>
  <inkml:trace contextRef="#ctx0" brushRef="#br0" timeOffset="191875.98">22732 5600 2094 0,'0'0'515'0,"0"0"-434"16,0 0-81-16,0 0-20 15,0 0 13-15,0 0-78 16,100-103-80-16,-77 82 69 0,-5 5 66 16,-7 6 30-1,-2 4 86-15,-7 2 34 0,0 4 36 16,-2 0-50-16,3 0-6 15,1 19 6-15,3 8-26 16,-1 9 11-16,1 6-55 16,0 3-35-16,2-1 36 15,-3-5-29-15,1-4-8 16,0-7 0-16,-2-8-100 16,-3-9-96-16,0-6-397 15,2-5-460-15</inkml:trace>
  <inkml:trace contextRef="#ctx0" brushRef="#br0" timeOffset="192059.49">23349 5550 2192 0,'0'0'514'0,"0"0"-426"16,0 0-73-16,0 0-15 15,0 0-12-15,0 0-5 16,156-36-249-16,-113 31-325 0</inkml:trace>
  <inkml:trace contextRef="#ctx0" brushRef="#br0" timeOffset="192386.61">23790 5322 2145 0,'0'0'388'16,"0"0"-315"-16,0 0 4 15,0 0 63-15,-81 120-62 16,78-72 6-16,3 4-66 16,9-2-11-16,18-3-4 15,6-7 8-15,7-12-11 16,7-8 0-16,2-12-26 15,0-8 20-15,-2 0 2 16,-2-24 4-16,-10-10-1 0,-4-8 9 16,-10-7-1-16,-13-5 8 15,-8 2-9-15,-2 2 11 16,-31 8-17-16,-65 14-48 16,4 12-205-16,-13 10-907 0</inkml:trace>
  <inkml:trace contextRef="#ctx0" brushRef="#br0" timeOffset="193387.97">15714 4117 1751 0,'0'0'472'15,"0"0"-341"-15,0 0 7 16,0 0-85-16,0 0-45 0,0 0 3 15,0 0 3-15,35 74-13 16,-14-36-1-16,-1 4 12 16,2-2-10-16,-2 0-2 15,0-7-15-15,-7-10-83 16,-4-7-100-16,-4-7 19 16,-5-9-44-16,0-15 1 15,-7-4-616-15</inkml:trace>
  <inkml:trace contextRef="#ctx0" brushRef="#br0" timeOffset="193596.41">15757 4179 114 0,'0'0'949'0,"0"0"-662"16,0 0-61-16,-12-119-77 15,12 96-51-15,23 4-43 0,3 8-54 16,3 8 20-16,3 3-21 16,-3 0 1-16,-5 20-6 15,-6 7 5-15,-10 3 0 16,-8 2 17-16,0-3-6 15,-6 0 78-15,-17-5-13 16,-3-4-15-16,4-6 4 16,1-4-64-16,13-10-1 15,6 0-136-15,2 0-547 0</inkml:trace>
  <inkml:trace contextRef="#ctx0" brushRef="#br0" timeOffset="193822.77">16289 3786 2129 0,'0'0'594'16,"0"0"-497"-16,0 0-70 16,0 0 30-16,-107 156-56 15,83-85 16-15,-1 3-14 16,5-7 15-16,2-2-36 15,0-9 0-15,0-8-84 16,3-6-38-16,2-4-170 16,3-12-48-16,6-12-601 0</inkml:trace>
  <inkml:trace contextRef="#ctx0" brushRef="#br0" timeOffset="194254.62">16494 4051 1661 0,'0'0'522'0,"0"0"-425"16,0 0-29-16,0 0-10 15,0 0-39-15,0 0 23 16,-114 102-41-16,100-74 8 15,6-2 1-15,4-4 1 16,4-5-11-16,0-2 0 16,0-7-24-16,6-6-11 15,12-2-37-15,5 0 35 16,3-20-25-16,12-20-128 16,-7 4-160-16,-7 2-320 0</inkml:trace>
  <inkml:trace contextRef="#ctx0" brushRef="#br0" timeOffset="194692.44">16494 4051 333 0,'65'6'808'0,"-65"-9"-285"15,0 3-342-15,0 0-37 16,0 0-74-16,0 3-58 16,4 13 51-16,0 3-17 15,1 6 10-15,3-1-2 16,2 2-39-16,-1-4 12 16,4-4-27-16,-2-4 1 15,2-4-9-15,1-7 8 16,-1-3-17-16,0 0 16 15,3-15-58-15,-1-3-15 16,-1-2-2-16,-1 2 30 16,-3 0 44-16,-2 4-11 0,1 4 13 15,1 3 0-15,-4 6 9 16,3 1 0-16,-3 0 28 16,4 1-20-16,-2 13 35 15,1 4-39-15,2 3 5 16,-2-2-18-16,0-4 9 15,-5-5-17-15,1-6 8 16,-3-4 0-16,3-4 33 16,-1-18-32-16,3-8 6 15,4-2-7-15,3-4 9 16,1 4-7-16,3 3-2 16,-1 6 0-16,4 6-8 15,1 7 2-15,1 6 6 0,-4 4 0 16,4 0 1-1,-6 16-5-15,1 8 4 0,-5 6-22 16,-3 8-33-16,-6-8-155 16,-4-7-470-16</inkml:trace>
  <inkml:trace contextRef="#ctx0" brushRef="#br0" timeOffset="195580.52">16586 3603 1644 0,'0'0'569'0,"0"0"-408"15,0 0-78-15,0 0-83 16,0 0-21-16,0 0 12 16,-19 131-99-16,1-65-35 0,-1-2-165 15</inkml:trace>
  <inkml:trace contextRef="#ctx0" brushRef="#br0" timeOffset="196351.49">16231 5627 1154 0,'0'0'832'16,"0"0"-635"-16,0 0-161 16,0 0-35-16,0 0 39 15,-2 128-25-15,17-74 24 16,3 0-38-16,0-1 17 16,0-8-15-16,-2-7-3 15,-6-9-7-15,-1-11-14 16,-7-12-46-16,-2-6 66 0,0-9 1 15,-4-20-96 1,-7-13 39-16,0-8-9 0,2-9 34 16,4 3 4-16,5 6-22 15,0 10 50-15,0 12 18 16,7 10-16-16,9 11 15 16,1 7-16-16,4 0 56 15,-1 9 6-15,-5 9-40 16,-1 2-1-16,-7 3-17 15,-7-6-4-15,0 3 26 16,-3-2 20-16,-19-2-4 16,-1-2-7-16,0-2-36 15,-2-12-46-15,7 0-110 0,7-12-428 16</inkml:trace>
  <inkml:trace contextRef="#ctx0" brushRef="#br0" timeOffset="196568.91">16650 5478 84 0,'0'0'1834'16,"0"0"-1561"-16,0 0-174 16,-16 139 68-16,5-81-28 15,2 3-101-15,0 1 1 16,0 3-39-16,1-3-7 15,0-2-24-15,4-6-122 16,0-1-68-16,-1-15-81 0,3-14-825 16</inkml:trace>
  <inkml:trace contextRef="#ctx0" brushRef="#br0" timeOffset="197325.53">17073 5673 1347 0,'0'0'359'0,"0"0"-212"16,0 0-29-16,0 0 0 15,0 0 13-15,0 0-21 16,0 0-29-16,-71 19-38 16,48 4-42-16,0 3 39 15,0 2 30-15,3 0-45 16,7-2 15-16,3-2-34 16,10-6 3-16,0-4-18 15,3-8-32-15,17-6-40 16,6 0 25-16,6-18-38 15,-1-8-58-15,-2-2 6 0,-4 1 56 16,-8 8 84 0,-5 5 6-16,-8 8 72 0,-2 4 49 15,0 2 0 1,-2 0-16-16,0 3-51 0,5 10-8 16,-1 4 0-16,5-3-46 15,4-1 2-15,3-5-2 16,4-6-48-16,5-2-42 15,-1-2-61-15,1-14-83 16,-3-2-94-16,-2 2 28 16,-2 4 163-16,-5 6 116 15,0 3 21-15,-3 3 180 16,0 0 91-16,-3 15-111 16,3 1-4-16,-4 3-105 15,1 4-6-15,-1-3 8 0,4-2-42 16,-4-6 9-16,1-4-20 15,-1-6-6-15,0-2 5 16,4 0-32-16,1-18 22 16,5-4-78-16,1-4-36 15,1 3 81-15,2 6 23 16,-4 3 21-16,-1 6 13 16,1 3 18-16,-3 5 58 15,-1 0-4-15,-1 0-35 16,2 5 25-16,0 11-51 15,0 0-24-15,1 2-14 16,-7-4-111-16,-3-4-93 0,-4-8-510 16</inkml:trace>
  <inkml:trace contextRef="#ctx0" brushRef="#br0" timeOffset="197460.52">17256 5285 166 0,'0'0'2123'16,"0"0"-1820"-16,0 0-303 16,0 0-85-16,-125 118-196 0</inkml:trace>
  <inkml:trace contextRef="#ctx0" brushRef="#br0" timeOffset="199399.58">20193 3529 1817 0,'0'0'618'0,"0"0"-473"16,0 0-48-16,0 0-81 16,0 0-16-16,0 0-78 15,0 0-243-15,-2 2-220 0</inkml:trace>
  <inkml:trace contextRef="#ctx0" brushRef="#br0" timeOffset="200522.96">20527 4235 1766 0,'0'0'648'15,"0"0"-401"-15,0 0-47 16,0 0-91-16,0 0-29 16,0 0-80-16,0 0-41 15,-5-14-107-15,5 20-378 16,-2 3-27-16</inkml:trace>
  <inkml:trace contextRef="#ctx0" brushRef="#br0" timeOffset="202009.5">23644 4953 1219 0,'0'0'373'16,"0"0"-168"-16,0 0-60 15,0 0-47-15,0 0 32 0,0 0-85 16,0 0-44 0,-2-11 48-16,2 11-41 0,0 0 8 15,0 0 13-15,0 0-28 16,0 0 21-16,0 0-22 16,6 6-12-16,3 5-70 15,0-3-245-15</inkml:trace>
  <inkml:trace contextRef="#ctx0" brushRef="#br0" timeOffset="203493.18">20318 4748 636 0,'0'0'289'0,"0"0"-12"15,0 0-106-15,0 0-59 0,0 0 39 16,0 0-27-16,0 0-13 16,-21 3 11-16,19-3-47 15,2 0 35-15,-2 0-51 16,2 0-22-16,0 0 6 16,0 0-41-16,4 0-2 15,14 0 0-15,4 0 14 16,5-7-18-16,0 3 4 15,-3-2-13-15,-3 0 5 16,-6 2-11-16,-6 2 6 16,-9 0-17-16,0 2-13 15,0 0-17-15,-34 2-63 16,1 12-99-16,2-2-284 0</inkml:trace>
  <inkml:trace contextRef="#ctx0" brushRef="#br0" timeOffset="-214518.65">20297 3451 1174 0,'0'0'323'0,"0"0"-158"16,0 0-22-16,0 0-97 16,0 0-29-16,0 0-4 15,0-6 1-15,0 6-9 16,0 0-5-16,0 0 0 0,0 0 68 16,0 0-1-16,0 0 46 15,0 0-5-15,0 0-22 16,0 0 7-16,-4 0-44 15,-12 0-30-15,-8 0-19 16,-7 12-37-16,-6 0-4 16,2 4-53-16,8 6-59 15,10-6-100-15,12-4-932 0</inkml:trace>
  <inkml:trace contextRef="#ctx0" brushRef="#br0" timeOffset="-208490.2">21483 3810 1393 0,'0'0'355'15,"0"0"-210"-15,0 0-69 16,0 0 13-16,0 0-55 15,0 0-34-15,0 0 7 16,-3 0-4-16,6 0-3 0,3 0 22 16,1 0-10-16,2 0 25 15,2 0-27-15,0 0-9 16,0 0 5-16,3 0 1 16,-6 0-7-16,-1 0 0 15,-3 0 2-15,-1 0 4 16,-3 0-6-16,0 0 10 15,0 0 71-15,0 0-18 16,0 0 15-16,0 0-29 16,0 0-48-16,0 0 23 15,0 0-24-15,0 0-2 16,0 0-17-16,0 0-110 16,0 0-59-16,0 4-345 0</inkml:trace>
  <inkml:trace contextRef="#ctx0" brushRef="#br0" timeOffset="-206403.28">20576 5091 1069 0,'0'0'741'0,"0"0"-530"15,0 0-85-15,0 0 23 16,0 0-18-16,0 0-35 16,0 0-72-16,-18 0-22 15,18 0 20-15,0 0-16 16,0 0-6-16,0 0 0 15,0 0 12-15,0 0-21 16,0 0 9-16,0 0-73 16,0 0 30-16,5 0-88 15,1 4-53-15,-2-2-413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43:06.8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7669 2402 1322 0,'0'0'296'0,"0"0"-127"15,0 0 8-15,0 0-60 16,0 0 62-16,0 0-87 16,-30-18 47-16,26 18-53 15,0 0-13-15,0 0 51 16,-6 0-63-16,-3 0 14 15,-3 0-50-15,-4 10-16 16,-4 9 2-16,-3 0-5 16,-2 3-5-16,0-2 30 15,2 0-30-15,3 2 34 16,0-1-12-16,1-1-23 16,3 0 34-16,0 4-34 15,2-1 0-15,1 4 6 0,3 3 11 16,1 4-17-16,1 0 0 15,3 2 1-15,3 2-2 16,2 0 1-16,-1 2 0 16,2-2 6-16,3 2 10 15,0-2-11-15,0-1-4 16,0 1 5-16,10-3 17 16,1 2-23-16,3-1 0 15,1-2 15-15,3-2 2 16,-1 3-11-16,4-4-6 15,-1 0 0-15,-3-5-8 16,-1-1 8-16,-1-2 0 16,1-1-6-16,2-4 26 15,0 1-16-15,-1 2-4 0,1-4 2 16,3 0 1-16,-4-3 7 16,3-2-10-16,-2-1 3 15,0-3 14-15,0 1-23 16,-1 1 6-16,0-4 0 15,0 0-12-15,1-1 24 16,-3-3-12-16,1 2 0 16,-1-1 9-16,4 1-10 15,-2 2 1-15,3-2 0 16,3 0-9-16,-1 3 16 16,2-4-7-16,5-1 0 15,2 0 6-15,3-2-6 16,-1 0 0-16,3 0 0 0,-4 0-8 15,-1 0 8 1,-2-6 0-16,0 1 0 0,-1-4 11 16,-1 1-11-16,-3 1 0 15,1-2 0-15,-4 1-7 16,-2 2 8-16,-1 0-1 16,-3 0 0-16,1-1 2 15,-1 3-8-15,2 1 6 16,-2-1 0-16,-1 1-11 15,-2 0 23-15,2-1-12 16,-3-2 0-16,2 2 1 16,1-2-7-16,-1-2 6 15,5-2 0-15,-1 0-7 16,2-2 17-16,1 2-10 0,0-3 0 16,-2 5 6-1,2-3-19-15,-3 1 13 0,0 2 0 16,-2 0-6-16,-1 0 19 15,-2 0-13-15,-1 2 0 16,1 0 1-16,1 0-13 16,-1 0 12-16,-1-1 0 15,-1-1-2-15,2 3 13 16,-1-4-12-16,0 0 1 16,-2 0 0-16,2-1-15 15,0 1 15-15,3-4 0 16,-3 0 0-16,2-2 0 0,0-1-9 15,0 2 9-15,-1-1 0 16,-3 0-15-16,-3 3 15 16,2-1 0-16,-6 1 0 15,2-3 15-15,0-1-16 16,1 3 1-16,-1-4 0 16,0 1-15-16,-1 0 15 15,-3-2 0-15,3 1-1 16,-3 0 21-16,0-3-20 15,0 1 0-15,0-1 0 16,0 2-15-16,0 0 15 16,0-4 0-16,-3 3 0 15,-6-6 18-15,0 1-21 16,1 2 3-16,-4-1 0 0,1 0-6 16,-3 2 5-1,3-2 1-15,-2 3 0 0,2 2 15 16,-2-2-3-16,-1 2-1 15,-1 0-10-15,-4-1 7 16,2 2 4-16,-1-1-1 16,-1-3-11-16,-2 3 6 15,-1-2 4-15,-3 3-10 16,1-1 0-16,-5-1 10 16,0 5-1-16,-2 0-8 15,-2 2 5-15,1 0 4 16,1 2 5-16,2 2-15 0,-2 0 0 15,2 2 2 1,0 0 10-16,0 0-13 16,-2 2 1-16,0 0 0 0,-3 2-7 15,1 2 7-15,-1 0 0 16,0 0 0-16,3 0 6 16,2 0-6-16,0 6 0 15,5-2 0-15,2 1-6 16,-1-2 6-16,4 0 0 15,-4-1 3-15,1 3 10 16,-3 3-20-16,-6 6 7 16,-5 8-66-16,-22 28-25 15,8-4-168-15,5-4-482 0</inkml:trace>
  <inkml:trace contextRef="#ctx0" brushRef="#br0" timeOffset="5189.82">6104 7104 1987 0,'0'0'374'0,"0"0"-218"16,0 0-134-16,0 0-21 16,0 0-2-16,25-120 12 15,4 74-25-15,0 2-27 16,-4 9-78-16,-6 10 74 15,-5 10 8-15,-8 15 37 16,-1 0 28-16,-3 19 24 16,2 16 76-16,2 12-43 15,-2 5-24-15,2 2 43 16,1-2-55-16,4-2-19 16,-2-6-19-16,0-7 2 15,-1-8-26-15,0-9-26 16,-2-11-194-16,-1-9-80 15,-3 0-304-15</inkml:trace>
  <inkml:trace contextRef="#ctx0" brushRef="#br0" timeOffset="5591.17">6040 6722 1260 0,'0'0'796'15,"0"0"-625"-15,0 0-73 16,-119 71 7-16,93-30 45 16,6 11-74-16,6 10-25 15,6 12 9-15,8 8-59 16,0 5 33-16,13-3-34 16,18-4 2-16,16-6-1 0,9-8 1 15,11-9-2 1,8-9 0-16,8-15-20 15,2-10-6-15,2-18-55 0,-3-5-62 16,-8-29 60-16,-10-25 6 16,-10-18 12-16,-20-12 56 15,-18-21 9-15,-18 9 12 16,-10-3 39-16,-31 5-9 16,-15 22 41-16,-9 0-6 15,-2 20 1-15,1 17-77 16,1 22-1-16,5 13-125 15,-10 39-140-15,20 14-208 0,9 7-712 16</inkml:trace>
  <inkml:trace contextRef="#ctx0" brushRef="#br0" timeOffset="5990.11">6283 8474 1748 0,'0'0'282'0,"0"0"-161"15,0 0 0-15,0 0-65 0,0 0-15 16,0 0-41-16,0 0 0 15,37-56-7-15,-12 48 4 16,0 5 3-16,-6 3 0 16,-3 9-15-16,-7 17 13 15,-3 6 4-15,-6 4 7 16,0 3 100-16,-2 0-11 16,-9-3 35-16,1-2-26 15,0-5-63-15,8-5 5 16,2-4-49-16,0-7-9 15,14-2-31-15,5-11-78 16,10 0-21-16,8-30-12 16,-6-10-138-16,-7-4-394 0</inkml:trace>
  <inkml:trace contextRef="#ctx0" brushRef="#br0" timeOffset="6290.1">6214 8224 1380 0,'0'0'685'16,"0"0"-521"-16,0 0-102 16,-103 122 67-16,83-67 3 15,4 12-20-15,12 5-21 16,4 6-73-16,12 0 16 16,21 0-34-16,15-11 0 0,13-9-10 15,7-14 10-15,11-13-31 16,4-17-35-16,-4-14-34 15,-2-7 26 1,-13-29-27-16,-13-18-10 0,-20-12 43 16,-19-10-20-16,-12-6 43 15,-27-1-5-15,-18 9-69 16,-6 14 96-16,-16 34-1 16,14 20-36-16,8 6-247 0</inkml:trace>
  <inkml:trace contextRef="#ctx0" brushRef="#br0" timeOffset="6807.81">6457 10375 134 0,'0'0'1563'16,"0"0"-1205"-16,0 0-239 15,0 0-15-15,0 0-68 16,0 0-35-16,0 0 13 0,35-94-14 15,-12 78 0-15,-2 4-2 16,-5 6-33-16,-5 6 17 16,-4 0-10-16,-5 0 28 15,-2 0 19-15,0 4 27 16,0 7 0-16,0 3-8 16,0 4-37-16,0 3 17 15,-2 1-18-15,2-2 0 16,0-1-13-16,4 2 13 15,19-3 0-15,6-1-1 16,4 2-23-16,0-2 23 16,1 0-4-16,-10 1 5 15,-5 3 5-15,-13 2 42 16,-6 4 130-16,0 2-7 16,-6 8-94-16,-13 1-12 0,0 0-64 15,-4-8-115-15,7-10-95 16,1-14-297-16</inkml:trace>
  <inkml:trace contextRef="#ctx0" brushRef="#br0" timeOffset="7224.67">6303 9968 1491 0,'0'0'659'15,"0"0"-508"-15,0 0-116 16,0 0-33-16,-39 140 78 16,39-60-10-16,6 3 2 15,17 9-5-15,11 4-37 16,7-12 21-16,11 6-23 15,6-11-28-15,7-13 15 16,3-16-15-16,-2-14-31 16,-1-16-5-16,-3-15-34 0,-4-5 33 15,-9-19-9 1,-6-19 26-16,-10-12 20 0,-11-12 8 16,-11-9 51-16,-11-10 41 15,-8-2-67-15,-31-3 15 16,-18-2-42-16,-15 2 3 15,-6 4-18-15,-4 7-51 16,-14 13-114-16,20 22-101 16,19 20-357-16</inkml:trace>
  <inkml:trace contextRef="#ctx0" brushRef="#br0" timeOffset="8825.29">24397 8660 1594 0,'0'0'336'0,"0"0"-222"16,0 0-95-16,0 0-19 16,0 0 53-16,0 0-2 0,0 0 22 15,-5 34 24-15,-8-11 31 16,-9 9 4-16,-11 6-65 16,-10 4-43-16,1 0 1 15,0-1-14-15,8-12-10 16,12-7-1-16,10-10 3 15,12-4-15-15,0-3-32 16,32-5 30-16,12 0-1 16,12 0 21-16,4-3-6 15,3-11 0-15,-7 0 1 16,-10-4-20-16,-8 0 16 16,-9 0-21-16,-13 0 9 15,-8 1-40-15,-8-2 45 0,0-1-8 16,-4 4 11-1,-12 0-4-15,-4 6 22 0,2 2 36 16,5 5 19-16,2 3-49 16,2 0 30-16,5 0-43 15,-1 17 5-15,1 11 4 16,0 8-12-16,4 8 19 16,0 2-2-16,0 0-9 15,0-1-18-15,0-8-45 16,4-8-138-16,-2-17-64 15,0-9-122-15,-2-3-608 0</inkml:trace>
  <inkml:trace contextRef="#ctx0" brushRef="#br0" timeOffset="9207.98">24236 8600 1778 0,'0'0'391'0,"0"0"-173"16,0 0-30-16,-151 50-73 15,109-9 1-15,9 12-8 16,4 14-66-16,10 7 28 16,15 7-45-16,4 3-23 15,15 2 29-15,24 0-25 16,11-4-6-16,11-4 0 16,11-7-18-16,5-9 3 0,6-10 12 15,4-12-5 1,2-15-12-16,-3-14 2 0,1-11 13 15,-6-17 4-15,-6-22 2 16,-6-19-1-16,-7-13 0 16,-6-9 0-16,-11-5 29 15,-16-24-29-15,-24-22 39 16,-5 13-5-16,-14 12-34 16,-26 15 39-16,-6 25-13 15,-15-2-11-15,-15-4-15 16,-51-4-83-16,19 20-202 15,-4 12-882-15</inkml:trace>
  <inkml:trace contextRef="#ctx0" brushRef="#br0" timeOffset="12799.67">24263 9088 1721 0,'0'0'342'15,"0"0"-177"-15,0 0-122 0,0 0-43 16,0 0 106-16,0 0-58 15,0 0-22-15,121-99-6 16,-88 99-11-16,0 0 3 16,1 4-11-16,-3 15 9 15,-6 7 10-15,-3 5-7 16,-9 6 35-16,-6 3 22 16,-5 2-36-16,-2-2 27 15,-7 2 6-15,-17-2 4 16,-12 0 29-16,-8-2-51 15,-8-1 29-15,-1-5 21 16,-3-7-62-16,7-4 31 0,10-7-25 16,10-6-43-16,10-4 27 15,8-2-26-15,9-2-1 16,2 0 0-16,0-19-55 16,0-12-79-16,11-42-331 15,10 9-133-15,-4 2-480 0</inkml:trace>
  <inkml:trace contextRef="#ctx0" brushRef="#br0" timeOffset="13548.35">24214 8868 2435 0,'0'0'620'0,"0"0"-563"16,0 0-15-16,0 0-16 15,0 0-17-15,0 0 16 16,154-51-25-16,-82 35 1 16,-6 6-10-16,-10 4 9 15,-14 3-2-15,-13 3-4 16,-12 0-3-16,-9 0 9 16,-8 0 0-16,0 0 10 15,0 0 59-15,-14 0-55 16,-13 0 10-16,-4 0-24 15,-5 5 10-15,-1 1-16 16,-1-2 6-16,-1 0 0 0,2 0-6 16,-3 0 15-16,2-2-9 15,0-2 0-15,0 0 8 16,7 0-17-16,2 0 9 16,7 0 0-16,6 0-2 15,8 0 16-15,3 0-14 16,3 0 0-16,2 0-4 15,0 0-14-15,0 0 10 16,-3 0 8-16,3 8-7 16,-4 8 7-16,2 8-1 15,-3 8 1-15,3 3-1 16,0 7-11-16,2-3 12 0,0-4 0 16,0-6-1-16,0-7-1 15,0-8-10-15,4-5-13 16,5-6-37-16,3-3 40 15,7 0-11-15,8-1 33 16,8-13-8-16,4 0 13 16,1 2-7-16,2 3 2 15,-1 8-7-15,-2 1-11 16,-3 0 15-16,-3 14 3 16,-4 8 0-16,-6 2 6 15,-6 2-6-15,-5 2 0 16,-4 0 0-16,-1 2 47 15,-7 0-26-15,0-1 21 16,-9 0 25-16,-18 1-43 16,-10 0 49-16,-7-1-43 0,-6-6-22 15,5 0 16-15,3-7-23 16,7-5-2-16,6-2-9 16,-3-9-79-16,8 0-90 15,4-12-631-15</inkml:trace>
  <inkml:trace contextRef="#ctx0" brushRef="#br0" timeOffset="14170.36">24181 6675 2261 0,'0'0'582'0,"0"0"-510"16,0 0-42-16,0 0-30 16,0 0-9-16,0 0-87 15,0 0-249-15,6 122-325 0</inkml:trace>
  <inkml:trace contextRef="#ctx0" brushRef="#br0" timeOffset="14632.95">24851 11008 940 0,'0'0'1773'16,"0"0"-1590"-16,0 0-183 15,0 0-128-15,0 0-179 16,0 0-499-16</inkml:trace>
  <inkml:trace contextRef="#ctx0" brushRef="#br0" timeOffset="19758.31">19032 6684 1104 0,'0'0'179'16,"0"0"-128"-16,0 0-45 15,0 0-6-15,0 0-52 16,0 0-269-16</inkml:trace>
  <inkml:trace contextRef="#ctx0" brushRef="#br0" timeOffset="22099.68">17789 6932 2096 0,'0'0'595'15,"0"0"-413"-15,0 0-70 16,0 0-39-16,0 0 36 16,0 0-82-16,-21 0-6 15,21 0-15-15,0 0 17 16,0 0-24-16,0 0 1 16,0 0 0-16,0 0-9 15,0 0 21-15,0 0-12 16,0 0 9-16,0 0 6 15,0 0 7-15,0 0-22 16,0 0 1-16,0 0 2 0,0 0-2 16,0 0-1-16,0 0 0 15,0 0 17-15,0 0-10 16,0 0-7-16,0 0 0 16,0 0-4-16,0 0 5 15,0 0-1-15,0 0 0 16,0 0 13-16,0 0-37 15,0 0 6-15,0 0-91 16,-6 0-138-16,-2 0-429 16,2 0-635-16</inkml:trace>
  <inkml:trace contextRef="#ctx0" brushRef="#br0" timeOffset="24650.13">19940 6722 1962 0,'0'0'578'16,"0"0"-514"-16,0 0 21 16,0 0 7-16,0 0-34 15,0 0-58-15,0 0-71 16,0 0-90-16,18 0-62 16,3-3-12-16,-2-5-339 0</inkml:trace>
  <inkml:trace contextRef="#ctx0" brushRef="#br0" timeOffset="24869.1">21191 6555 1874 0,'0'0'181'0,"0"0"-181"15,0 0-371-15,0 0-875 0</inkml:trace>
  <inkml:trace contextRef="#ctx0" brushRef="#br0" timeOffset="28264.42">11101 2704 1167 0,'0'0'520'16,"0"0"-371"-16,0 0-1 16,0 0 2-16,0 0 26 15,0 0-67-15,-4-13-46 16,2 13 41-16,-2 0-30 16,-3 0-5-16,-4 0-32 15,-5 0-31-15,-6 13-7 16,-5 12 1-16,-6 7-2 15,-1 8-13-15,-1 3 16 0,1 4-1 16,1 1 0 0,6 5 14-16,3 5-15 0,6 2 1 15,6 1 0 1,10 4-18-16,2 1 16 0,10-1 2 16,14-3 8-16,9 0 2 15,10-4-2-15,3-4-8 16,8-6 0-16,4-8-14 15,7-8-7-15,1-13 12 16,1-12-4-16,1-7-18 16,-6-6 22-16,-2-21 1 15,-5-12 8-15,-3-9-1 0,-5-4 0 16,-12-8 1 0,-11-3 0-16,-14-6 8 0,-10-6 35 15,0-1 15-15,-27 0 18 16,-7 4 59-16,-5 6-90 15,-6 5 20-15,-5 7-35 16,0 8-28-16,-6 8-4 16,-2 6 2-16,0 12-52 15,0 8-47-15,-7 12-179 16,17 0-230-16,7 0-383 0</inkml:trace>
  <inkml:trace contextRef="#ctx0" brushRef="#br0" timeOffset="29043.7">13567 2570 1482 0,'0'0'288'0,"0"0"-199"0,0 0 23 16,0 0 12-16,-137 109-46 16,115-67 14-16,11 10-48 15,7 8-28-15,4 5 2 16,0 4-16-16,4 8-2 15,12-1 9-15,3 2 4 16,4-2-12-16,6-2-1 16,4-5 0-16,7-9 2 15,10-3-1-15,3-14 7 16,4-7-5-16,6-10 10 16,2-14-26-16,-2-12 13 15,-1-3-15-15,-2-28 5 0,-5-13 5 16,-3-12 5-16,-8-13 12 15,-10-22-5-15,-17-28 78 16,-10 4 7-16,-7 12 8 16,0 15 13-16,-20 21-37 15,-2 1 11-15,-9-2-26 16,-7 14-61-16,-7 14 0 16,-13 16-21-16,-57 24-142 15,9 15-190-15,-4 18-309 0</inkml:trace>
  <inkml:trace contextRef="#ctx0" brushRef="#br0" timeOffset="36246.93">8413 3477 2154 0,'0'0'355'16,"0"0"-236"-16,0 0-103 16,0 0-16-16,0 0-238 15,0 0-513-15</inkml:trace>
  <inkml:trace contextRef="#ctx0" brushRef="#br0" timeOffset="36416.28">8587 3467 2163 0,'0'0'389'16,"0"0"-389"-16,0 0-146 15,0 0-55-15,0 0-614 0</inkml:trace>
  <inkml:trace contextRef="#ctx0" brushRef="#br0" timeOffset="36606.61">8587 3477 1090 0,'0'0'0'0</inkml:trace>
  <inkml:trace contextRef="#ctx0" brushRef="#br0" timeOffset="36813.67">8755 3459 1393 0,'0'0'317'16,"0"0"-217"-16,0 0-92 15,0 0-8-15,0 0-119 0,0 0-132 16,0 0-78-1,0-7-539-15</inkml:trace>
  <inkml:trace contextRef="#ctx0" brushRef="#br0" timeOffset="39435.74">10002 3413 1177 0,'0'0'721'15,"0"0"-623"-15,0 0-35 16,0 0-38-16,0 0-15 16,0 0-10-16,0 0-6 15,2 0-32-15,-2 0-47 16,0 0-105-16,0 0-341 0</inkml:trace>
  <inkml:trace contextRef="#ctx0" brushRef="#br0" timeOffset="40283.36">10917 3527 1793 0,'0'0'624'16,"0"0"-478"-16,0 0 13 15,0 0-50-15,0 0-64 16,0 0-45-16,0 0-30 16,-34 19-237-16,34 0-68 0,0-5-217 0</inkml:trace>
  <inkml:trace contextRef="#ctx0" brushRef="#br0" timeOffset="41446.25">13553 3402 2435 0,'0'0'539'0,"0"0"-445"16,0 0-93-16,0 0 56 16,0 0 0-16,0 0-45 15,0 0 18-15,0 0-30 16,0 0 0-16,0 0 0 15,0 0-25-15,0 0 10 16,0 0 3-16,0 0-19 16,0 0 23-16,0 0-29 15,0 0-8-15,0 0-13 16,0 0-50-16,0 0 27 16,0 0-45-16,0 0-26 15,0 0 58-15,0 0-24 16,0 0-5-16,0 0-42 0,0 0-196 15,0 0-391-15</inkml:trace>
  <inkml:trace contextRef="#ctx0" brushRef="#br0" timeOffset="43423.21">8352 3607 1392 0,'0'0'0'0,"0"0"-1040"0</inkml:trace>
  <inkml:trace contextRef="#ctx0" brushRef="#br0" timeOffset="43599.01">8595 3585 1844 0,'0'0'0'0,"0"0"-601"0</inkml:trace>
  <inkml:trace contextRef="#ctx0" brushRef="#br0" timeOffset="45516.07">11113 3331 1220 0,'0'0'0'0,"0"0"-127"16</inkml:trace>
  <inkml:trace contextRef="#ctx0" brushRef="#br0" timeOffset="131365.78">18610 2238 1437 0,'0'0'402'15,"0"0"-278"-15,0 0-84 16,0 0 15-16,0 0-41 16,0 0 9-16,58 89 33 15,-58-70 3-15,-2-1 27 16,-15 2 32-16,-3 0-39 15,-7 2 7-15,0 0-60 16,0 0-19-16,5 0-7 16,6-4-107-16,8-5-155 15,5-10-120-15</inkml:trace>
  <inkml:trace contextRef="#ctx0" brushRef="#br0" timeOffset="132001.22">18840 2180 1453 0,'0'0'373'0,"0"0"-159"0,0 0-102 16,0 0-45-16,0 0 61 15,0 0-69-15,0 0 27 16,-72 23-13-16,64-9-39 16,1 2 26-16,1 4-23 15,4 6 3-15,-1 5 24 16,3 1-41-16,0 3 26 15,7 1-16-15,10-3-33 16,8-3 26-16,2-4-26 16,4-5-50-16,-2-10-42 15,4-11-162-15,-6 0-207 0,-12 0-799 16</inkml:trace>
  <inkml:trace contextRef="#ctx0" brushRef="#br0" timeOffset="132503.48">18486 2212 935 0,'0'0'592'0,"0"0"-331"16,0 0-78-16,0 0-62 15,0 0-3-15,0 0-29 16,0 0-14-16,-13-10 35 15,13 7-28-15,0-1 15 16,0 0-48-16,10-4-48 16,9 2-2-16,12 5-112 15,-2-2-254-15,-8 3-568 0</inkml:trace>
  <inkml:trace contextRef="#ctx0" brushRef="#br0" timeOffset="133418.63">19121 2496 1298 0,'0'0'710'0,"0"0"-479"0,0 0-55 15,0 0-8-15,0 0-109 16,0 0-30-16,0 0-29 16,54-64-24-16,-39 45 9 15,-1 0-33-15,-4 1 44 16,-5 6-5-16,-1 4 18 16,-4 4-6-16,0 4 18 15,0 0-14-15,0 0 39 16,0 0-22-16,0 0 4 0,2 8 10 15,3 6 6-15,0 2 12 16,-1 4-34-16,0 0-1 16,3 0 7-16,-1 0-19 15,1-2-9-15,-2-2 0 16,-3-1-16-16,-2-2-86 16,0 1-185-16,0-2-255 15,0-4-414-15</inkml:trace>
  <inkml:trace contextRef="#ctx0" brushRef="#br0" timeOffset="133470.81">19121 2496 1542 0</inkml:trace>
  <inkml:trace contextRef="#ctx0" brushRef="#br0" timeOffset="133554.4">19121 2496 1542 0,'83'103'683'0,"-83"-103"-395"0,0 0-17 0,0 0-108 16,0 0-114-16,17-8-1 0,8-2-40 16,8-1-7-16,5-1-2 15,15 2-147-15,-9 4-217 16,-7 2-326-16</inkml:trace>
  <inkml:trace contextRef="#ctx0" brushRef="#br0" timeOffset="133704.03">19662 2476 1965 0,'0'0'840'16,"0"0"-719"-16,0 0-107 15,0 0-14-15,0 0-279 16,0 0-280-16</inkml:trace>
  <inkml:trace contextRef="#ctx0" brushRef="#br0" timeOffset="133849.32">19883 2482 2169 0,'0'0'749'0,"0"0"-571"15,0 0-135-15,0 0-43 16,0 0-37-16,0 0-280 16,0 0-677-16</inkml:trace>
  <inkml:trace contextRef="#ctx0" brushRef="#br0" timeOffset="134000.89">20310 2463 2273 0,'0'0'629'0,"0"0"-516"16,0 0-101-16,0 0-12 16,0 0-241-16,150-77-490 15,-74 54 153-15</inkml:trace>
  <inkml:trace contextRef="#ctx0" brushRef="#br0" timeOffset="134313.12">21220 2324 1405 0,'0'0'270'0,"0"0"-270"0,0 0-641 15</inkml:trace>
  <inkml:trace contextRef="#ctx0" brushRef="#br0" timeOffset="134701.96">21518 2038 1706 0,'0'0'483'0,"0"0"-389"15,0 0-38-15,0 0 74 16,0 0-11-16,0 0-16 16,113 106-70-16,-90-56 28 15,-9-2-37-15,-10-2-3 16,-4-5 21-16,-2-1-32 16,-20-9 17-16,-10-4 6 15,1-4-33-15,2-9 0 0,4-12-87 16,12-11-108-1,6-22-282-15,7-9-280 0</inkml:trace>
  <inkml:trace contextRef="#ctx0" brushRef="#br0" timeOffset="134877.13">21793 1983 1570 0,'0'0'754'16,"0"0"-549"-16,0 0-68 15,0 0 45-15,0 0-49 16,-34 149-77-16,34-98-55 16,0 4 12-16,7-4-13 0,24 8-131 15,-2-15-188 1,-2-15-306-16</inkml:trace>
  <inkml:trace contextRef="#ctx0" brushRef="#br0" timeOffset="135216.81">22122 2352 1787 0,'0'0'703'0,"0"0"-620"16,0 0-34-16,0 0 71 16,0 0-41-16,0 0-2 15,16 122-65-15,-5-100 2 0,-3-8-14 16,0-4-24-16,-2-7-15 15,1-3-3-15,1 0 23 16,6-19 4-16,3-7 13 16,2-2 2-16,-1 2-1 15,-1 4 9-15,1 6-10 16,0 4 3-16,0 8-1 16,2 4 51-16,4 0-31 15,1 0 17-15,-3 10 14 16,1 8-44-16,-8 5 5 15,-15 30-12-15,0-7-166 16,-25 0-575-16</inkml:trace>
  <inkml:trace contextRef="#ctx0" brushRef="#br0" timeOffset="139156.26">18276 1878 1739 0,'0'0'383'0,"0"0"-248"0,0 0-31 15,0 0-33 1,0 0-44-16,-115 127 3 16,94-61-10-16,3 8-12 0,7 2 2 15,11-1-10 1,0-2-1-16,23-4-14 0,48 16-121 16,-2-20-154-16,1-12-970 0</inkml:trace>
  <inkml:trace contextRef="#ctx0" brushRef="#br0" timeOffset="139791.54">22697 1632 1815 0,'0'0'480'0,"0"0"-443"16,0 0 5-16,93 123 51 15,-48-59-47-15,2 12 35 16,9 24-69-16,-6 28-5 16,-23 26 2-16,-27 9-9 15,-21-39-80-15,-37-31-399 0</inkml:trace>
  <inkml:trace contextRef="#ctx0" brushRef="#br0" timeOffset="144441.81">18568 3204 1348 0,'0'0'683'0,"0"0"-471"16,0 0-88-16,0 0-52 0,0 0-52 15,0 0-8 1,0 0-6-16,100-72 5 0,-66 67-11 15,-1 5 0-15,-4 0 0 16,-6 13-4-16,-5 13 11 16,-7 8 14-16,-11 6 41 15,0 2-29-15,-5 3 22 16,-17-3-34-16,-7-2-11 16,0-6 34-16,0-8-44 15,4-6-2-15,6-13-57 16,2-7-173-16,9-11-16 15,4-15-358-15</inkml:trace>
  <inkml:trace contextRef="#ctx0" brushRef="#br0" timeOffset="144718.67">18922 3056 1592 0,'0'0'399'0,"0"0"-226"15,0 0 22-15,0 0-50 16,0 0-54-16,0 0 3 16,-88 128-33-16,80-82 12 15,8 2-19-15,0 1-32 16,0-2 18-16,19-4-40 15,5-9 0-15,8-8-2 0,20-19-80 16,-2-7-173-16,-8-5-353 0</inkml:trace>
  <inkml:trace contextRef="#ctx0" brushRef="#br0" timeOffset="145604.97">19243 3555 1892 0,'0'0'559'16,"0"0"-450"-16,0 0-75 15,0 0 62-15,0 0-62 16,0 0-34-16,0 0 0 15,20-20-21-15,-6 4-1 16,-1 2 21-16,-1 1-23 0,-6 5 24 16,-2 3 0-16,-2 3-3 15,-2 2-6-15,0 0 9 16,0 0-2-16,3 0 2 16,-1 0 1-16,2 12 44 15,-1 1 0-15,2 6-26 16,-1-1 41-16,-2 0-54 15,0 0 0-15,-2-4-6 16,4 0-79-16,5-8-81 16,3-4-145-16,-1-2-362 0</inkml:trace>
  <inkml:trace contextRef="#ctx0" brushRef="#br0" timeOffset="145793.85">19620 3491 1731 0,'0'0'506'0,"0"0"-390"15,0 0-32-15,0 0 11 16,0 101-41-16,0-72-54 16,0-1-34-16,0-6-222 15,0-8-308-15</inkml:trace>
  <inkml:trace contextRef="#ctx0" brushRef="#br0" timeOffset="145999.85">20088 3495 2362 0,'0'0'550'16,"0"0"-524"-16,0 0-26 16,0 0-26-16,0 0-275 15,0 0-83-15,0 0-946 0</inkml:trace>
  <inkml:trace contextRef="#ctx0" brushRef="#br0" timeOffset="146115.76">20511 3529 1870 0,'0'0'613'0,"0"0"-604"16,0 0-9-16,0 0-272 15,0 0-231-15</inkml:trace>
  <inkml:trace contextRef="#ctx0" brushRef="#br0" timeOffset="146266.47">21300 3492 2354 0,'0'0'501'0,"0"0"-420"0,0 0-72 15,0 0-9-15,0 0-17 16,0 0-248-16,0 0-353 16</inkml:trace>
  <inkml:trace contextRef="#ctx0" brushRef="#br0" timeOffset="146558.98">21706 3044 371 0,'0'0'2114'0,"0"0"-1843"15,0 0-271-15,0 0-17 16,0 0 17-16,0 0 0 15,0 0 21-15,120 76-9 16,-91-33-1-16,-10 3 0 16,-7-3-11-16,-12 1 7 15,0-6-7-15,-25-3 0 16,-10-6 0-16,-4-4-19 16,2-11-91-16,1-14-152 15,9-8-53-15,12-17-325 0</inkml:trace>
  <inkml:trace contextRef="#ctx0" brushRef="#br0" timeOffset="146733.63">21972 2998 1780 0,'0'0'714'0,"0"0"-561"15,0 0-58-15,0 0 50 16,0 0-54-16,0 0-28 15,-19 125-51-15,19-85 0 16,0-3-24-16,27 5-81 16,0-8-165-16,-4-12-356 0</inkml:trace>
  <inkml:trace contextRef="#ctx0" brushRef="#br0" timeOffset="147068.42">22238 3301 1940 0,'0'0'659'0,"0"0"-536"0,0 0-108 15,0 0 67-15,0 0-1 16,0 0-68-16,0 110 8 16,4-90-21-16,6-6-19 15,0-7-32-15,3-5-56 16,6-2-5-16,3-3-19 15,2-17-118-15,-2-2 54 16,-1 0 77-16,-6 6 118 0,-3 4 70 16,-1 5 10-1,-3 6 41-15,2 1 23 0,1 0-12 16,2 0-6-16,5 0-72 16,0 6 0-16,-3 1-29 15,1 2-13-15,-3-4-24 16,-2-5-40-16,-1 0-254 15,-6-1-246-15</inkml:trace>
  <inkml:trace contextRef="#ctx0" brushRef="#br0" timeOffset="147267.48">22942 3021 1800 0,'0'0'557'0,"0"0"-336"15,96 106-39-15,-57-41 59 16,-5 7-132-16,-14 10-90 16,-13 7-19-16,-7 1-7 15,-24-4-141-15,-71 23-102 16,9-25-117-16,-12-17-140 0</inkml:trace>
  <inkml:trace contextRef="#ctx0" brushRef="#br0" timeOffset="147801.25">18216 3042 1465 0,'0'0'658'16,"0"0"-386"-16,0 0-118 15,0 0-14-15,0 0 53 16,0 0-89-16,-122-21-84 16,108 56-5-16,-1 15 17 0,3 14-18 15,6 14 28 1,6 22-35-16,6 23 2 0,37 17-18 16,8-12-28-16,21-11-138 15,-15-43-168-15,-10-37-347 0</inkml:trace>
  <inkml:trace contextRef="#ctx0" brushRef="#br0" timeOffset="148584.93">25522 3070 1971 0,'0'0'334'16,"0"0"-315"-16,0 0-19 16,0 0-25-16,0 0 25 15,0 0-1-15,148 76 15 16,-117-36-17-16,-12 2 3 16,-10 0 0-16,-9-2 26 0,0-5 13 15,-17-7 22-15,-6-5-18 16,0-8-37-16,6-7-6 15,11-14-119-15,4-18-166 16,2-8-923-16</inkml:trace>
  <inkml:trace contextRef="#ctx0" brushRef="#br0" timeOffset="148946.98">25816 3042 1681 0,'0'0'781'0,"0"0"-568"15,0 0-61-15,0 0 18 16,-87 135-58-16,80-86-80 0,7 1 5 16,0-2-37-1,10-1 6-15,14-7-22 0,5-10 1 16,4-8-50-16,4-14-56 16,-2-8-57-16,1 0-12 15,-3-17-55-15,-4-6 33 16,-4 1 67-16,-10 4 84 15,-7 5 61-15,0 8 132 16,-8 3 95-16,0 2 40 16,0 0-99-16,2 7-74 15,0 13 59-15,2 7-77 16,3 2-18-16,5 5-8 0,1-3-50 16,-1-1 33-16,5-6-33 15,0-5-25-15,3-15-42 16,-2-4-277-1,-7 0-342-15</inkml:trace>
  <inkml:trace contextRef="#ctx0" brushRef="#br0" timeOffset="149050.38">26102 3296 1987 0,'0'0'612'16,"0"0"-456"-16,0 0-71 15,0 0-85-15,0 0-103 16,0 0-589-16</inkml:trace>
  <inkml:trace contextRef="#ctx0" brushRef="#br0" timeOffset="149312.93">26647 2913 2347 0,'0'0'630'0,"0"0"-488"15,0 0-77-15,0 0 28 16,-138 40-34-16,114-8-41 16,3 9-4-16,10 10-1 15,7 8-13-15,4 1 0 16,2 3 2-16,21-6-5 16,6-2 3-16,6-7-26 15,3-8 10-15,4-8-86 0,12-21-46 16,-12-6-335-1,-11-5-405-15</inkml:trace>
  <inkml:trace contextRef="#ctx0" brushRef="#br0" timeOffset="149458.42">26576 3328 2082 0,'0'0'604'16,"0"0"-461"-16,0 0 14 15,0 0-68-15,0 0-40 16,0 0-49-16,0 0-60 15,172-48-133-15,-99 37-428 16,-6-1-689-16</inkml:trace>
  <inkml:trace contextRef="#ctx0" brushRef="#br0" timeOffset="149863.74">27175 2903 2179 0,'0'0'473'16,"0"0"-389"-16,0 0 5 16,0 0 22-16,0 0-72 15,0 0-38-15,0 0-2 16,-88 41-27-16,84-23-44 16,4-3 3-16,0 2-11 15,0-4 59-15,6 1-9 16,2-2 24-16,1 5-7 15,3-1 16-15,-1 1-3 16,2 6 0-16,3-2 9 0,1 4-6 16,-1-3-3-16,-3-2 0 15,-1-1-9-15,-6-4 7 16,-4 1 2-16,-2 0 9 16,0 2 59-16,0 2 43 15,0 2-61-15,-2 6-12 16,-2 2-16-16,0 5-14 15,4 0-16-15,0 2-14 16,0-5-111-16,8-3-70 16,7-10-287-16,-1-9-1065 0</inkml:trace>
  <inkml:trace contextRef="#ctx0" brushRef="#br0" timeOffset="150148.39">27603 3186 2221 0,'0'0'506'0,"0"0"-418"15,0 0-88-15,0 0 70 16,0 0-49-16,0 0-12 16,0 0-18-16,70-84-16 15,-66 82 8-15,-2 2 16 16,-2 0 2-16,2 2 5 15,0 15 60-15,1 6-14 16,3 6 2-16,0 7-52 0,4-1 6 16,-1 3-8-16,1 1-10 15,-2-1-110-15,-8 0-249 16,0-8-178-16,0-9-386 0</inkml:trace>
  <inkml:trace contextRef="#ctx0" brushRef="#br0" timeOffset="150252.76">27683 3461 1751 0,'0'0'628'15,"0"0"-403"-15,0 0 0 16,0 0-158-16,0 0-31 16,0 0-36-16,0 0-5 0,138-59-140 15,-84 48-343 1,-5-2-298-16</inkml:trace>
  <inkml:trace contextRef="#ctx0" brushRef="#br0" timeOffset="150411.35">28253 3351 1787 0,'0'0'637'0,"0"0"-490"16,0 0 49-16,0 0 23 15,0 0-113-15,0 0-77 16,-37 114-29-16,30-88 0 16,7-4-130-16,0-10-233 15,7-12-591-15</inkml:trace>
  <inkml:trace contextRef="#ctx0" brushRef="#br0" timeOffset="150537.26">28521 3354 2297 0,'0'0'265'0,"0"0"-265"0,0 0-181 15,0 0-163-15</inkml:trace>
  <inkml:trace contextRef="#ctx0" brushRef="#br0" timeOffset="150652.92">28860 3352 2082 0,'0'0'211'0,"0"0"-211"0,0 0-198 16,0 0-367-16</inkml:trace>
  <inkml:trace contextRef="#ctx0" brushRef="#br0" timeOffset="150808.48">29205 3338 1820 0,'0'0'630'16,"0"0"-431"-16,0 0-32 16,0 0-128-16,0 0-39 15,0 0-589-15,0 0-659 0</inkml:trace>
  <inkml:trace contextRef="#ctx0" brushRef="#br0" timeOffset="151219.69">29599 3056 2215 0,'0'0'565'0,"0"0"-463"15,0 0-93-15,0 0-3 16,0 0 42-16,0 0 0 16,0 0-11-16,42 114-10 15,-30-74-20-15,-1-2 21 16,-5-6-28-16,0-10 0 16,-4-5-11-16,-2-9 12 0,0-8-1 15,0 0 0 1,0-17-34-16,0-17-80 0,0-10 25 15,0-6 50-15,4 0 28 16,7 1-39-16,5 12 29 16,3 8 20-16,2 11-16 15,1 11 11-15,0 4 7 16,3 3-1-16,-3 5 49 16,3 15-12-16,-4 4 37 15,0 2-10-15,-3 4-28 16,-5-1 13-16,-2 2-36 15,-4-5-12-15,-5 1-2 16,-2-6-80-16,0-5-164 16,0-8-517-16</inkml:trace>
  <inkml:trace contextRef="#ctx0" brushRef="#br0" timeOffset="151715.95">30065 2708 2031 0,'0'0'299'0,"0"0"-299"16,0 0 0-16,0 0 36 0,0 0 10 16,0 0-46-1,0 0-16-15,127 27-21 0,-116-13-23 16,-6 0 19-16,-5-2 22 15,0 2 19-15,-12-2 67 16,-5 2 32-16,-1-2 12 16,2 2-7-16,5 0-60 15,4 0-13-15,3 0 14 16,2 1-30-16,2-1 41 16,0 1-20-16,0 2-19 15,0-2 33-15,6 2-27 16,4 1-5-16,-2 0-6 15,3 2-2-15,-2 2 0 16,3 0-10-16,-2 0-23 16,2 1 22-16,-3 2-28 15,2 0 29-15,0 4 0 0,0 1-12 16,2 3-5-16,-3 0-15 16,-2 3-24-16,-1 1 55 15,-7-4-29-15,0 4 22 16,0-5 6-16,-11-1-14 15,-27 5-93-15,2-13-392 16,-2-5-1523-16</inkml:trace>
  <inkml:trace contextRef="#ctx0" brushRef="#br0" timeOffset="153951.46">22537 3423 704 0,'0'0'547'0,"0"0"-466"15,0 0 32-15,0 0-13 16,0 0 1-16,0 0 8 15,0 0-40-15,27-34 87 16,-25 30 38-16,0 0-39 16,-2 1 41-16,2 3-83 15,-2-1-28-15,0 1-3 16,0 0-64-16,0 0 9 16,0 0-13-16,0 0-13 15,0 12 56-15,0 12-35 16,0 11-5-16,0 9-17 0,0 19-155 15,0-11-379 1,2-11-1566-16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46:30.4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22211 3615 527 0,'0'0'1060'0,"0"0"-866"0,0 0-109 16,0 0-14-16,0 0-47 15,0 0 21-15,0-4-44 16,0 2-1-16,0 2 32 16,-2 0 5-16,2 0 87 15,-2 0 44-15,-1-2-38 16,-1 2-14-16,0-2-66 16,0 0-5-16,-4 0 16 15,2 0-60-15,-1-1 46 16,-2 2-29-16,0 1-4 15,0-3 50-15,1 3-58 16,-4 0 24-16,1 0 9 0,0 0-38 16,0 0 40-16,0 0-41 15,0 0 12-15,-1 3 2 16,1 3-12 0,1-2 7-16,-2 2 19 0,1 2-27 15,-3 2 38-15,1 0-29 16,2 2-4-16,-3 3 17 15,4 1-16-15,-2 0-4 16,-1 3 24-16,0 2-18 16,1-2 15-16,1 3-24 15,0 3 8-15,4-3 8 16,1 2-16-16,1-1 0 16,1 2 3-16,0-2 9 15,1 4-12-15,1-4 0 0,2 2 6 16,0-1 0-1,0-2-4-15,0 2 2 0,0-2-2 16,0 3 11-16,0-3-13 16,5 0 0-16,1 0 0 15,1-3-9-15,1 4 10 16,2-5-1-16,1 2 5 16,-3 0 10-16,4-3-10 15,-1 2-5-15,0 0 0 16,3-4-3-16,-1 1 4 15,3-2-1-15,-1 2 8 16,3-2 5-16,1 0-7 16,2-2-6-16,1 2 1 0,-2-2-9 15,0 0 9-15,3-1-1 16,-4-3 0-16,2-1 15 16,-1-3-23-16,-3 0 8 15,4-1 0-15,-3-3-12 16,1 0 13-16,4 0-1 15,-3 0 0-15,2-3 15 16,-2-5-21-16,1 1 6 16,-2-1 0-16,1-4-14 15,3-3 16-15,-4 1-2 16,4-3 0-16,-3-2 10 16,-2-2-10-16,-2 2 0 15,-6-3 0-15,1-2-14 0,1-2 16 16,-6-2-2-16,3 0 0 15,-1-4 16-15,-4 2-16 16,0-1 0-16,-2 2 0 16,-2-4-13-16,0 2 13 15,0-4 0-15,0 1 8 16,0-2 4-16,0 2 7 16,-4-2-17-16,-6 2 7 15,2 4 13-15,-1 0-16 16,-5 2 2-16,1 1 16 15,-2 4-23-15,-5 1 43 16,-5 1-31-16,-6 3-11 16,-2 0 8-16,-5 2-10 15,-5-3-6-15,-1 6-12 0,0-1-51 16,-4 8 27-16,-34 6-88 16,11 4-189-16,-8 12-625 15</inkml:trace>
  <inkml:trace contextRef="#ctx0" brushRef="#br0" timeOffset="2612.83">10004 870 1650 0,'0'0'582'0,"0"0"-343"16,0 0-99-16,0 0-18 16,0 0-79-16,0 0-1 15,-74-14-24-15,61 18-6 16,-6 10-2-16,2 6-10 15,-5 7 0-15,1 6 24 16,2 3-23-16,3 4 20 16,7-1-2-16,9-3-7 15,0-4-1-15,9 0-11 16,18-6 0-16,4-6-12 0,6-6 12 16,6-10 0-1,-1-4-1-15,1-4 9 16,-5-23-9-16,-9-4 2 0,-8-5-1 15,-9-3 64-15,-12 0-18 16,0 1 17-16,-4 3-10 16,-14 8-52-16,-7 4 16 15,0 10-17-15,-1 13-75 16,-10 13-101-16,5 17-342 16,7 2-172-16</inkml:trace>
  <inkml:trace contextRef="#ctx0" brushRef="#br0" timeOffset="3195.87">10623 1069 1324 0,'0'0'605'16,"0"0"-365"-16,0 0 37 15,0 0-85-15,0 0-52 16,0 0-40-16,0 0-87 15,4 0 8-15,23 0-21 16,15 0 1-16,14-8 51 0,9-1-31 16,7-1 1-16,-1 1 8 15,-3 0-22-15,-3 4 3 16,-11-1-11-16,-15 4 2 16,-10-1 1-16,-12 2-3 15,-11 1 0-15,-4-2 25 16,-2 2-1-16,0 0 36 15,0 0-54-15,0 0 0 16,2-3-12-16,9-1-142 16,3 0-382-16,-1 0-617 0</inkml:trace>
  <inkml:trace contextRef="#ctx0" brushRef="#br0" timeOffset="3834.43">12029 867 1113 0,'0'0'365'16,"0"0"-189"-16,0 0-35 16,0 0-70-16,0 0 56 15,0 0-33-15,0 0 22 0,-116 7 5 16,108-1-24-16,0-2 2 15,4 2-67-15,4 4-10 16,0 4-1-16,0 6-20 16,0 4 32-16,6 1-8 15,15-3-24-15,1-3 16 16,5-2-10-16,-1-7-7 16,-1-4 0-16,-5-6 8 15,-5 0-8-15,-3-2 10 16,-6-15-10-16,-1-2 41 0,-5-4-40 15,0 3 19 1,0 2-13-16,0 4-7 0,-7 4-52 16,7 0-137-16,0 3-204 15,0 0-1173-15</inkml:trace>
  <inkml:trace contextRef="#ctx0" brushRef="#br0" timeOffset="4375.66">13054 860 1367 0,'0'0'327'0,"0"0"-190"16,0 0 1-16,0 0-21 15,0 0-20-15,0 0-1 16,0 0-66-16,-87 47 7 15,83-35-12-15,4-1-24 16,0-1 37-16,0 0-33 16,4 3-4-16,12-5-2 15,-1 5 2-15,5-3-1 0,2 1 0 16,3-2 9-16,-1-3-5 16,-1-3-4-16,-4-3 0 15,2 0 4-15,-5 0 4 16,-3 0-8-16,0-9 0 15,-4 2 11-15,0-2-15 16,-5 1 4-16,-2 1 0 16,-2-2-4-16,0 4 5 15,0 0-2-15,0 2-33 16,0-1-31-16,0-1-65 16,0 3-57-16,0 0-167 15,-2 2-664-15</inkml:trace>
  <inkml:trace contextRef="#ctx0" brushRef="#br0" timeOffset="4882.87">12807 984 1307 0,'0'0'481'15,"0"0"-270"-15,0 0 55 16,0 0-51-16,0 0-20 0,0 0-89 15,0 0-45-15,2-10-28 16,25 10-33-16,6-3 19 16,7 2-19-16,5 0 1 15,-1-2 5-15,-4 1-5 16,-2 1-1-16,-6 1 0 16,-1 0-74-16,13-2-169 15,-6-1-246-15,-3-3-744 0</inkml:trace>
  <inkml:trace contextRef="#ctx0" brushRef="#br0" timeOffset="5237.84">14591 850 2043 0,'0'0'614'0,"0"0"-539"15,0 0-75-15,0 0 42 0,0 0-41 16,0 0 21-16,0 0 33 15,100 2-32-15,-58-2 18 16,3 0-30-16,-3 0-10 16,-6 0 29-16,-5 0-28 15,-8 0 2-15,-5 0-4 16,-1 0-142-16,-5 0-165 16,-1 0-265-16</inkml:trace>
  <inkml:trace contextRef="#ctx0" brushRef="#br0" timeOffset="5510">15988 898 2143 0,'0'0'348'16,"0"0"-288"-16,0 0-28 15,0 0-18-15,136-16-13 16,-94 10 53-16,5 4-42 16,4-1-11-16,32 3-1 15,-14 0-141-15,-7-1-341 0</inkml:trace>
  <inkml:trace contextRef="#ctx0" brushRef="#br0" timeOffset="5695.93">16987 950 1861 0,'0'0'769'0,"0"0"-559"16,0 0-144-16,0 0-15 15,0 0-51-15,0 0 0 16,0 0-21-16,158-12-215 16,-105 10-309-16,-6 2-337 0</inkml:trace>
  <inkml:trace contextRef="#ctx0" brushRef="#br0" timeOffset="5998.98">17523 840 1483 0,'0'0'281'15,"0"0"-203"-15,0 0 15 16,0 0 10-16,0 0-52 15,0 0 21-15,0 0-13 16,7 94-33-16,20-78 27 16,-1-3-21-16,1-6-31 0,-2-6 47 15,-3-1-29 1,-2 0-16-16,7-5-3 0,-8-9-225 16,0-2-674-16</inkml:trace>
  <inkml:trace contextRef="#ctx0" brushRef="#br0" timeOffset="6291.54">18134 877 1778 0,'0'0'304'0,"0"0"-255"15,114 0-49-15,-41-6 59 0,27 2-22 16,0 0-2-16,8-1 13 15,0 1 23-15,-14 2-37 16,9 0-34-16,-10 0 7 16,-11 0 1-16,-12 2 93 15,-22 0-57-15,-16 0-32 16,-16 0-3-16,-10 0 82 16,-6 0 103-16,0 0-73 15,0 0-40-15,0 0-81 16,0 0-14-16,-13 0-89 15,-7 6-382-15,-5 5-405 0</inkml:trace>
  <inkml:trace contextRef="#ctx0" brushRef="#br0" timeOffset="8633.04">10151 1489 960 0,'0'0'744'0,"0"0"-629"16,0 0-36-16,0 0-42 15,0 0-25-15,0 0 11 16,0 0-21-16,0-6 12 16,0 6-2-16,0 0 9 0,0 0 62 15,0 0-14 1,0 0-5-16,0 0-5 0,0 0-52 15,0-1 1-15,0-4-8 16,6-1 9-16,5 1-20 16,-2-2 11-16,-2 4-18 15,-2 0 8-15,-5 3 1 16,0 0 9-16,0 0 42 16,0 0 70-16,0 0 26 15,0 0-82-15,0 0-25 16,0 0 31-16,-3 0-56 15,-1 0 17-15,2 0-1 0,-3 0-22 16,0 0 41 0,3 0-40-16,0 0 7 0,-2 0-8 15,2 0 13-15,-3 0-13 16,3 0 0-16,2 0 2 16,0 0-2-16,0 0 0 15,0-1 0-15,0 1 5 16,0 0 10-16,0 0-15 15,0 0 0-15,0 0 1 16,0 0-4-16,0 0 3 16,0 0-6-16,0 0-57 15,-2 0-111-15,2 0-51 16,-2 0 33-16,-3 0 70 16,2 0 28-16,-1 7-95 15,2 0-108-15,0 1-221 0</inkml:trace>
  <inkml:trace contextRef="#ctx0" brushRef="#br0" timeOffset="9134.71">10320 1520 1129 0,'0'0'721'15,"0"0"-558"-15,0 0-43 16,0 0 35-16,0 0-8 16,0 0-108-16,0 0-39 15,2 4-9-15,23 10 6 16,10 8 3-16,15 4 15 16,12 8 26-16,9 6 10 15,12 4-42-15,4 3 56 16,6-2-39-16,1-3-26 0,-3-3 21 15,3-9-14 1,-8-6-7-16,-3-6 1 0,-15-4 14 16,-14-4-3-16,-18-4-12 15,-16-2-2-15,-9-2-4 16,-9-2 12-16,-2 3 9 16,0-3-15-16,0 0-76 15,0 0-177-15,0 0-313 0</inkml:trace>
  <inkml:trace contextRef="#ctx0" brushRef="#br0" timeOffset="10354.48">11828 1949 781 0,'0'0'665'15,"0"0"-400"-15,0 0-18 16,0 0-66-16,0 0 54 16,0 0-36-16,0 0-111 15,-75-20-30-15,57 42-58 16,-1 8 7-16,4 4-22 15,7 8 15-15,6 2 0 0,2 0 0 16,4-1 4 0,21-4-4-16,6-6 0 0,6-7 8 15,5-12-11-15,6-12 3 16,-2-2 0-16,-1-14 6 16,-5-18 5-16,-7-11-10 15,-10-3 11-15,-12-2-6 16,-11-2 99-16,0 4-47 15,-16 6 5-15,-8 8 4 16,-3 8-54-16,0 10-13 16,0 9-19-16,8 5-136 15,3 15-105-15,7 11-334 0,9 0-576 16</inkml:trace>
  <inkml:trace contextRef="#ctx0" brushRef="#br0" timeOffset="11141.45">12479 2189 1620 0,'0'0'332'0,"0"0"-199"15,0 0 95-15,0 0-15 16,0 0-104-16,0 0-45 15,0 0-58-15,60 0-5 16,-6-4 26-16,6-1-19 16,7 1 1-16,4-3 18 15,0 5-20-15,0 2 14 16,-4 0-21-16,-9 0 0 16,-8 0-21-16,-8 0-147 15,16 0-136-15,-10-1-32 0,-1-12-293 0</inkml:trace>
  <inkml:trace contextRef="#ctx0" brushRef="#br0" timeOffset="11455.15">13773 1952 1553 0,'0'0'336'0,"0"0"-185"15,0 0 88-15,-118 17-23 16,78 3-22-16,7 4-114 15,10 4-52-15,10 4-26 16,13 4-2-16,0-1-1 16,25-2-8-16,13-3-4 0,8-5 2 15,6-8-2-15,1-6 7 16,-4-11-3-16,-6 0 0 16,-8-4 9-16,-12-17 0 15,-10-2 0-15,-9-6 41 16,-4-3-19-16,-4 2-5 15,-17 4-17-15,0 4-5 16,-2 8-66-16,7 12-118 16,7 2-177-16,9 0-347 0</inkml:trace>
  <inkml:trace contextRef="#ctx0" brushRef="#br0" timeOffset="11697.65">14431 2101 1242 0,'0'0'773'15,"0"0"-596"-15,0 0-109 16,0 0-56-16,0 0 44 16,0 0 42-16,173-24 11 15,-94 14-23-15,12 0-52 16,5 4-11-16,2 0-6 15,-7 2-8-15,-8 2-6 16,-12 2-3-16,2 0-157 16,-19 0-97-16,-15-1-299 0</inkml:trace>
  <inkml:trace contextRef="#ctx0" brushRef="#br0" timeOffset="12018.36">15601 1855 1805 0,'0'0'485'0,"0"0"-414"16,0 0-13-16,0 0-40 16,0 0 30-16,0 0 19 15,-14 130-56-15,41-90 12 16,10-4 4-16,11-2-20 0,2-3 15 15,2-9-22-15,-1-8 8 16,-9-9 4-16,-6-5-6 16,-9-1 34-16,-7-20 24 15,-9-1-33-15,-7-5 46 16,-4 2-45-16,0-2-32 16,-10 2-9-16,-9 5-100 15,8 9-50-15,5 2-180 16,6 5-621-16</inkml:trace>
  <inkml:trace contextRef="#ctx0" brushRef="#br0" timeOffset="12431.31">16594 1931 1699 0,'0'0'372'0,"0"0"-145"15,0 0-55-15,0 0 52 16,0 0-21-16,0 0-69 16,0 0-75-16,-82-20-51 15,77 20 6-15,1 18-14 16,0 5 0-16,4 8-9 16,0 5 10-16,0 0-1 15,4 0 0-15,15 0 7 0,6-1-19 16,8-6 12-1,8 0-15-15,5-10 14 0,4-6-32 16,0-9 24-16,-2-4 9 16,-8-7 0-16,-7-16-1 15,-11-9 1-15,-11-7 0 16,-8 1 10-16,-3-2-2 16,-7 4 26-16,-12 4 0 15,-2 6-33-15,1 4 6 16,5 6-7-16,3 8-53 15,8 6-99-15,4 2-376 16,0 2 23-16,0 7-287 0</inkml:trace>
  <inkml:trace contextRef="#ctx0" brushRef="#br0" timeOffset="12873.47">17443 2176 1377 0,'0'0'355'0,"0"0"-178"16,120-44-24-16,-41 19 3 16,12 0-48-16,9-5 15 15,2 3-32-15,-1 1-69 16,-7 0 29-16,-10-1-32 16,-10 2-18-16,-12 3 50 15,-16 1-21-15,-9 3 49 16,-11 3 27-16,-4 3-60 15,-4-1 14-15,-5 3-34 16,-2 1-25-16,-1 0 37 16,-6 4-37-16,0 2 10 15,3 2-11-15,-3 1-2 0,6 0-50 16,11 0-196 0,2 4-321-16,0 1 26 0</inkml:trace>
  <inkml:trace contextRef="#ctx0" brushRef="#br0" timeOffset="13611.31">19424 984 1275 0,'0'0'305'15,"0"0"-102"-15,0 0-16 16,0 0-37-16,0 0-49 15,0 0 24-15,0 0-76 16,-31-8-23-16,31 8 46 16,0-2 2-16,0 2 12 15,15 0-56-15,12 0-6 0,8 2 50 16,10 8-35-16,4 2 6 16,5 1 3-16,2-4-2 15,-6 1 17-15,0-2-43 16,-13-4-19-16,-8 0 15 15,-11-4-7-15,-9 2-9 16,-5-2 10-16,-4 0-2 16,0 0-16-16,0 3-33 15,7 4-218-15,2 1-328 16,4 0-400-16</inkml:trace>
  <inkml:trace contextRef="#ctx0" brushRef="#br0" timeOffset="13977.05">20243 1045 1416 0,'0'0'354'15,"0"0"-73"-15,0 0-156 16,0 0 30-16,0 0-20 15,0 0-10-15,0 0-40 16,-131 25-54-16,109 0 56 16,7 3-62-16,6 1-16 0,9 4 3 15,0 1 0-15,17 2-6 16,17-2 12-16,11-4-7 16,5-4 28-16,4-6-38 15,0-12-1-15,-10-8 21 16,-3 0-20-16,-10-18 33 15,-7-10-5-15,-6-4-1 16,-14-2 17-16,-4 2-45 16,-4 2-1-16,-32 6-14 15,-15 12-115-15,-51 12-106 16,8 4-265-16,0 12-372 0</inkml:trace>
  <inkml:trace contextRef="#ctx0" brushRef="#br0" timeOffset="14158.8">19381 1544 1662 0,'0'0'290'0,"127"0"-182"16,-44-11 69-16,6 2-17 15,-8-1-89-15,-21 4-71 16,-27 6-59-16,-16 0-235 15,-17 0-559-15</inkml:trace>
  <inkml:trace contextRef="#ctx0" brushRef="#br0" timeOffset="15711.52">10073 1394 1577 0,'0'0'300'0,"0"0"-159"0,0 0-47 16,0 0-57-16,0 0-5 15,0 0-32-15,0 0 0 16,0-3-1-16,0 3-3 16,10 8 4-16,4 6 0 15,1 9 0-15,8 3 19 16,2 8-7-16,6 9 24 16,4 8 18-16,7 9-33 15,10 6 19-15,6 9-33 16,9 3 4-16,11 2 14 15,6 2-24-15,9 0 26 16,11 0 17-16,2-1-14 0,4-3 46 16,-4-5-45-1,-3-2-25-15,-9-6 31 0,-8-7-31 16,-10-4 15-16,-11-8 13 16,-11-6-33-16,-10-5 31 15,-11-6-17-15,-6-8-15 16,-9-4 25-16,-5-4-24 15,-4-6 12-15,-2-1-6 16,-3-4 2-16,5 1-18 16,0-3-34-16,15 0-139 15,1-9-109-15,-2-5-405 0</inkml:trace>
  <inkml:trace contextRef="#ctx0" brushRef="#br0" timeOffset="16111.73">12214 2746 1610 0,'0'0'248'15,"0"0"-192"-15,0 0-19 16,0 0-36-16,0 0 39 15,-122 65 11-15,112-35-44 16,6 6 13-16,4 6-16 0,0 2-1 16,8-1 15-1,17-1-18-15,6-4 0 0,8-5 2 16,3-8 9-16,4-9-9 16,3-10-2-16,1-6 0 15,-8-2 16 1,-4-22 3-16,-9-8 30 0,-13-5 35 15,-10-5-17-15,-6-2 81 16,-2 3-42-16,-21 2-47 16,-1 5 4-16,-1 9-62 15,3 11-1-15,4 5-49 16,12 9-170-16,4 0-40 16,2 2-310-16</inkml:trace>
  <inkml:trace contextRef="#ctx0" brushRef="#br0" timeOffset="16507.38">12831 3054 1189 0,'0'0'770'16,"0"0"-569"-16,0 0-111 15,0 0-69-15,0 0 20 16,136-16 113-16,-40 5-75 16,28 1-24-16,-6 3-10 15,-8 0-29-15,-16 3 26 16,-26 3-42-16,6 1-9 16,0-2-40-16,-3-2-187 15,-22 0-101-15,-13-2-591 0</inkml:trace>
  <inkml:trace contextRef="#ctx0" brushRef="#br0" timeOffset="16810.37">14248 2805 1482 0,'0'0'382'0,"0"0"-247"15,0 0-11-15,0 0-41 16,-132 46 38-16,99-20 42 15,8 4-71-15,10 2-30 16,13-1-61-16,2-2 7 0,11-1-8 16,18-3 2-16,8-4 23 15,8-4-25 1,0-7 0-16,0-6 0 0,-8-4 6 16,-6 0-12-16,-8-14 6 15,-10-6 0-15,-7-2-16 16,-6-3 10-16,0 5-131 15,-6 0-108-15,-5 8-144 16,5 4-870-16</inkml:trace>
  <inkml:trace contextRef="#ctx0" brushRef="#br0" timeOffset="17004.93">14540 2948 1605 0,'0'0'288'0,"0"0"-207"0,0 0 17 15,136 4 133-15,-69 0-54 16,8-1-96-16,8 4-58 16,8-3 10-16,3-1-33 15,-3-3 0-15,1 0 0 16,-7 0-28-16,-8 0-140 16,17-10-93-16,-21 0-292 15,-15-2-525-15</inkml:trace>
  <inkml:trace contextRef="#ctx0" brushRef="#br0" timeOffset="17328.16">16011 2817 1491 0,'0'0'478'16,"0"0"-341"-16,0 0 115 16,0 0-135-16,0 0 28 15,0 0-67-15,0 0-50 16,-94 29-8-16,90-6-13 15,4 3 11-15,0 2-18 16,0 6 1-16,15 1-10 16,12-1 9-16,4 0 0 15,6-2-18-15,6-5-23 16,2-8 41-16,0-11 0 16,-6-8-1-16,-3 0-12 15,-9-14 13-15,-5-12 0 16,-11-3 0-16,-9-4 10 15,-2-1-8-15,0 0-2 16,-13 3-104-16,-1 3-74 16,6 9-130-16,4 4-504 0</inkml:trace>
  <inkml:trace contextRef="#ctx0" brushRef="#br0" timeOffset="17552.52">16465 2921 1425 0,'0'0'290'16,"0"0"-195"-16,0 0 22 15,176 6-22-15,-100-4 90 16,6-2-80-16,5 0-80 0,0 0 3 16,0 0-19-16,-4 0-4 15,-6-10-5-15,-6 0-5 16,-9 2 5-16,-10 1-74 15,-16 1-86-15,-16 0-89 16,-11 0-639-16</inkml:trace>
  <inkml:trace contextRef="#ctx0" brushRef="#br0" timeOffset="17898.84">17764 2785 1737 0,'0'0'328'0,"0"0"-210"0,0 0 12 15,0 0-63-15,0 0 35 16,0 0-17-16,0 0-73 16,-22 124 6-16,42-95-3 15,5-4-9-15,3 0 17 16,3-7-18-16,7-7-4 15,2-7 3-15,2-4 9 16,-3 0-13-16,-4-14 14 16,-10-5-13-16,-8-2 33 15,-8-1-20-15,-9-2 77 16,0 1 9-16,-6-2-100 0,-14 5-23 16,0 5-74-16,4 2-131 15,3 7-249 1,8 0-622-16</inkml:trace>
  <inkml:trace contextRef="#ctx0" brushRef="#br0" timeOffset="18133.71">18296 2844 1676 0,'0'0'342'15,"0"0"-226"-15,116 0-60 16,-45 0 28-16,10-6-26 15,1-3 9-15,1 3-20 16,-3 0-31-16,-5-2-16 0,-6 0 10 16,-3 1-10-16,-9-2 0 15,-3-1-1-15,-7 2-2 16,-3 0-19-16,-6 0-39 16,-9 2-98-16,-11 0-93 15,-10 2-696-15</inkml:trace>
  <inkml:trace contextRef="#ctx0" brushRef="#br0" timeOffset="18438.68">19444 2664 1761 0,'0'0'368'16,"0"0"-247"-16,0 0 20 15,0 0-34-15,0 0-33 16,0 0 0-16,-32 109-63 16,59-88 7-16,7-4 11 15,-1-5-21-15,3-3 5 16,-4-8-13-16,-7-1 2 16,0 0 29-16,-7-16-19 15,-5-5 25-15,-3 0 14 16,-6-2-42-16,-4 2 31 15,0-2-40-15,0 4-53 16,-7-7-110-16,-2 5-390 0,7 7-870 16</inkml:trace>
  <inkml:trace contextRef="#ctx0" brushRef="#br0" timeOffset="18811.3">19858 2564 1741 0,'0'0'331'15,"0"0"-141"-15,0 0-112 16,0 0-14-16,0 0 120 0,76-126-93 16,-49 86-21-1,2-12-6-15,0-11-35 16,-2-8 60-16,-1-26-50 0,1 5-13 15,-1-2 13-15,3 3-38 16,-2 22 11-16,2 2-6 16,-2 15 4-16,-5 12-10 15,-4 12 0-15,-4 8 0 16,-6 4 10-16,-3 2-8 16,-3 1 19-16,0-3-9 15,-2 5-2-15,2 1-3 16,-2 5-7-16,0 2-35 15,0 3 11-15,0 0-149 16,-6 3-142-16,-9 14-154 16,1-3-946-16</inkml:trace>
  <inkml:trace contextRef="#ctx0" brushRef="#br0" timeOffset="33661.51">8896 8995 1196 0,'0'0'259'0,"0"0"-96"16,0 0-46-16,0 0-33 16,0 0 48-16,0 0-52 15,-37-14-43-15,37 14 3 0,0 0-39 16,0 0-1-16,0 0 1 15,0 0 14-15,0 4-15 16,0 18 0-16,0 9 0 16,0 9-5-16,0 10 7 15,0 8-2-15,0 7 0 16,10 10 13-16,9 25 0 16,7 27 6-16,3 27 3 15,0 15 27-15,-3 1-34 16,1 2 19-16,-2-11-8 15,6 3-25-15,-2-1 15 16,2-3-16-16,1 0 0 16,-1-1 3-16,0-2 3 15,-2-6-6-15,2 0 0 0,3-1 9 16,1 3-3 0,-2 6 10-16,1 5-8 0,-3 9 28 15,0 9-35-15,-2 8 6 16,-2 7 2-16,-2 2 1 15,-3-5 15-15,-5-6-25 16,-3-9 8 0,1-18-4-16,-1-16 7 0,1-30-11 15,-2-27 0-15,-1-26 14 16,1-8-10-16,5 8-4 16,-3 5-15-16,2 0 9 15,-4-10-68-15,-9-11-42 16,-4-21-17-16,0-16-93 15,-4-9-257-15</inkml:trace>
  <inkml:trace contextRef="#ctx0" brushRef="#br0" timeOffset="35256.19">8714 9304 851 0,'0'0'723'16,"0"0"-572"-16,0 0-75 15,0 0-10-15,0 0-50 16,0 0 9-16,0 0-25 16,66-58 12-16,-28 42-11 15,9-1-1-15,7 0 0 16,10-3 43-16,7 0 7 16,10 2 21-16,21-1-50 0,34 0-14 15,46-3 10-15,26-6-17 16,8-3 0-1,2-3 9-15,-8 0-3 0,4 1 32 16,0 4 26-16,-7 8-2 16,-7 4 34-16,-2 7-59 15,1 4-13-15,1 0-8 16,10-2-2-16,8-4-11 16,5-4-3-16,0-2 2 15,-3-2 19-15,-6 2-20 16,-8 6 11-16,-8 5 4 15,-9 7 0-15,-2 0-11 16,2 0-5-16,-2 0 1 16,10 4-11-16,10-4 11 15,16 0-1-15,10-4 30 0,6-7 24 16,-2 3-1 0,-13 3-44-16,-5 5 3 0,-12 0-7 15,-5 14-5-15,-1 10 0 16,-5 5-1-16,1 3 16 15,-2-4-15-15,6-2 0 16,1-10 0-16,4-3-7 16,-6-4 7-16,-8-1 0 15,-5 0-1-15,-9 3 18 16,-6 2-18-16,-8 3 1 16,-3 2 0-16,0 2-12 15,-5 4 12-15,-3 1 0 16,-3 0-1-16,-6 0 11 0,1-3-16 15,-6 0 6-15,-6 2-4 16,-24-2-10-16,-20-2 14 16,12 5 0-16,14 12 0 15,19 12 14-15,18 6-5 16,-12 5-9-16,-16-2 6 16,-16-4-14-16,-19-6 8 15,-18-9 0-15,-9 3 0 16,14 8 12-16,11 10-12 15,6 12 0-15,-3 3 0 16,-8 6-13-16,-2 0 13 16,-6 3 0-16,-5 2 0 0,-5 1 7 15,-3 1-8 1,-5 0 1-16,-5 2-2 0,2 19-4 16,-2 19 6-16,1 20 0 15,-8 1 3-15,-10-11 10 16,-14-31-12-16,-9-32-1 15,-9-12-1-15,-2-5-10 16,0 13 11-16,-9 11 0 16,-7 9 3-16,-3 1 12 15,0-1-14-15,4 1-1 16,-3 14 0-16,5 17-11 16,1 18 11-16,2-1 0 15,3-25 3-15,3-22 9 0,2-30-12 16,-4-1 0-1,2 14-3-15,0 24-11 0,-3 30 15 16,1-13-1-16,-2-13 0 16,0-13 12-16,-3-16-12 15,-7 12 0-15,-2 13 0 16,-4-2-14-16,-3 1 14 16,-4-3 0-16,2-4 2 15,-3-6 14-15,1-3-16 16,0-5 0-16,2-2 0 15,-2-2-14-15,0 4 14 16,-1 2 0-16,1 4 0 0,0 5-13 16,0-7-22-16,0 0-17 15,-3-1-71-15,1-5 17 16,-25 19-76-16,6-15-41 16,2-19-294-16</inkml:trace>
  <inkml:trace contextRef="#ctx0" brushRef="#br0" timeOffset="37182.03">9603 14752 1086 0,'0'0'291'15,"0"0"-217"-15,0 0-3 16,0 0 49-16,0 0-37 15,0 0-25-15,0 0-31 0,24-22 13 16,-21 22 28 0,1 3-52-16,2 8 25 0,5 11-1 15,3 5-30-15,1 9 37 16,6 14-2-16,-1 10-9 16,4 10 14-16,0 8-33 15,3 0 29-15,2 6-10 16,0 4-18-16,0-1 45 15,2 5-38-15,3 16-1 16,-3-9 18-16,-4 3-41 16,0-8 37-16,-6-14-26 15,2 8-3-15,2-7 36 16,-3-15-44-16,0-7 11 16,2-14-12-16,-1-15 19 15,-1-5-19-15,2-9 0 0,3-10 1 16,6-3 0-16,8-3-1 15,10 0 0-15,9 0-1 16,12-3 14-16,12-7-13 16,13-2 0-16,22-2 2 15,30-4-8-15,32-13 6 16,13-1 0-16,-2 5 20 16,-11 4-8-16,-17 6 21 15,3 12-33-15,5 2 11 16,2 3-18-16,1 0 10 15,6 0-3-15,-3 0 0 16,1 0 10-16,1 0-11 0,-4-5 1 16,-4-9 0-1,1 0 14-15,5-3-14 0,5-6 15 16,0 4 25-16,2 2-38 16,0 1 36-16,0 5-17 15,-3 3-21-15,-7 3 15 16,-4 1-14-16,-6 4-1 15,-5 0 1-15,3-4 7 16,-7 0-9-16,2-2 1 16,-3 2 0-16,5 0-6 15,0 4 13-15,-2-5-7 16,-2 5 11-16,-3-6 1 16,1 5-6-16,0-5-6 15,-2 2 1-15,-3-6 8 16,-5 2-2-16,3-4-2 0,1-3-5 15,3-3 10-15,1 1 4 16,-5-6-14-16,-7-1 7 16,-7 6-22-16,-8 2 15 15,1 3 0-15,-9 2-6 16,-1 3 5-16,-16 0 0 16,-15 2 1-16,-18 2-2 15,-1 0-11-15,13-5 13 16,10 0 0-16,15-7-1 15,-1 0-4-15,0 0 4 16,-1 2 1-16,-1-1-1 16,-3 0-17-16,-5 5 18 15,-6-2 0-15,-3 6-1 0,-3-6 3 16,-6 2-13 0,-1-4 8-16,-3-2-15 0,-2 1 9 15,-4 2-3-15,-5-6 11 16,-7 6-5-16,-5 4 0 15,-8-3 5-15,-5 6 1 16,-6 1-5-16,-4 0-8 16,-6 4 13-16,-3 1 0 15,0-2 0-15,-1 2 13 16,6-5-4-16,0 5 5 16,6 0 2-16,7 0 19 15,2 0-26-15,-5 0-8 16,-3 0-1-16,-9 0 12 0,-13 0-30 15,-15 0 6 1,-24 0-103-16,-14-4-399 0</inkml:trace>
  <inkml:trace contextRef="#ctx0" brushRef="#br0" timeOffset="39452.03">9776 11869 1144 0,'0'0'287'0,"0"0"-136"16,0 0-7-16,0 0-79 16,0 0 0-16,0 0-35 15,0 0 6-15,-57-5 36 16,43 5-3-16,-1 0 29 15,-1 0-28-15,1 0-33 16,-2 0 43-16,0 7-67 0,-1 0 8 16,-2 4 7-16,2-1-18 15,-2-1 48-15,5-2-10 16,-1 3-47-16,3-2 52 16,1 0-51-16,1 2 13 15,3-2-12-15,-4 2 13 16,3 2-16-16,1 0 0 15,-2 3 1-15,-1-2-8 16,3 1 7-16,-4 3 0 16,1-1-1-16,2-1 20 15,-2-1-16-15,4 3-3 16,1-5 6-16,1-1 2 0,3-1-8 16,2 1 0-16,0 0 1 15,0 2 13-15,0-1-14 16,0 2 0-16,0 2 0 15,0-1 13-15,0-1-7 16,0 3 15-16,0-1 12 16,0 0-32-16,0-2 21 15,0 0-21-15,0 0 7 16,0-2 17-16,0 2-24 16,0 0-1-16,0-2 12 15,0 2 3-15,2-2-12 16,1 0-3-16,1 0 6 15,0 3 14-15,0-1-19 0,1 4 7 16,2 0 7 0,0-1-6-16,-1 2 5 0,5-1-14 15,-1-2 1-15,0 2-4 16,4-3 4-16,-3-1-1 16,2 1 6-16,-1 0 6 15,-1-4-10-15,-1 3-2 16,2-2 0-16,-3 1 2 15,2-2-1-15,-2 1-1 16,0 0 14-16,-1 3-4 16,4-4-5-16,1 1-5 15,3 3 0-15,-1-2 7 16,6 1-1-16,-4-1-6 16,1-3 5-16,3 0 13 15,-6-2-15-15,3-3-3 0,-3 2 0 16,1-4 3-16,-1 0 4 15,1-2-5-15,-1 2 4 16,4-2 12-16,-2-1-14 16,3 3-4-16,1-3 0 15,-2 0-7-15,1 0 7 16,-1 0 0-16,-2 0 0 16,1 0 21-16,-1-7-20 15,0 2-1-15,-2-4 0 16,-1 4-15-16,1 0 16 15,-1-1-1-15,3 0 0 0,1 0 11 16,1-2-11 0,4-2 0-16,0-2 0 0,1-2-24 15,-2-2 24 1,0 0 0-16,-1 0 0 0,-6 0 0 16,1 2-8-16,-5 3 8 15,-3-2 0-15,2-1-10 16,-3-1 11-16,-1-2-1 15,0-5 0-15,4-2 18 16,-3-2-20-16,-1-3 2 16,0 0 0-16,-3-1-15 15,-1 2 21-15,-2-2-6 16,0-1 0-16,0-1 15 16,-7 1-6-16,-6-6-3 0,-3 1-6 15,1 0 40-15,-1-1-34 16,3 4-1-16,-1 1 1 15,1 3 9-15,0 3 7 16,-3 4-20-16,-4-2 13 16,0 0 30-16,-2-2-44 15,-3-2 29-15,4 0-28 16,-4 0 20-16,2 2-19 16,1 2-3-16,0 4 1 15,0 4-10-15,-3 4 6 16,-4 2 3-16,-4 3 0 15,-3 6 6-15,1 1-27 16,-1 0 4-16,2 0-76 16,-12 16-40-16,10 2-206 15,5-2-341-15</inkml:trace>
  <inkml:trace contextRef="#ctx0" brushRef="#br0" timeOffset="40819.03">20858 11767 1068 0,'0'0'253'0,"0"0"-114"15,0 0-85-15,0 0 17 16,0 0-43-16,0 0 8 16,0 0 37-16,-120 31-10 15,111-28 16-15,1-1-64 16,-4 0 5-16,3 4-20 16,-4 2 1-16,2 1-9 15,-4 6 10-15,1-1-2 16,-4 1 0-16,2 4 9 15,-3-1-9-15,1-1 0 16,-5 4 0-16,4-4 1 16,-2-2 1-16,1-1 14 15,5-1 41-15,1-4-23 16,3 4 30-16,0-2-29 0,5 2-27 16,-4 0 33-16,4 4-41 15,-3 1 14-15,-1 1 12 16,2 2-18-16,-1 1 48 15,1-2-6-15,2 1-26 16,2 2 25-16,0-2-37 16,4 2 7-16,0 1 15 15,0 0-33-15,0 2 27 16,4 2-28-16,6 0 6 16,3 3-8-16,-1 0 13 15,5 5-11-15,5-1 0 16,5 3 8-16,4-2-21 15,7 2-57-15,6-4-76 16,28 9 48-16,-12-9-62 0,-9-9-147 16</inkml:trace>
  <inkml:trace contextRef="#ctx0" brushRef="#br0" timeOffset="45652.93">18138 7710 1461 0,'0'0'270'0,"0"0"-191"16,0 0-52-16,0 0-21 15,0 0 69-15,0 0-75 16,0 0 13-16,-114 0-7 16,87 1 1-16,-4-1 58 15,-2 2 12-15,-5-2-38 16,-6 0 8-16,-7 3-46 15,-10-1 7-15,-5 2-4 16,-11 0-3-16,-4 0-1 16,-9 2 0-16,-1 1 13 15,0-6-14-15,-3 2 1 0,1-1 0 16,1-1-1-16,1 5 7 16,-1-1-6-16,1 8 6 15,0-1 10-15,-3 6-11 16,-2 2-5-16,-4 0 0 15,-1 4-9-15,-3-1 10 16,2 0-1-16,-1 1 0 16,7 1 18-16,3-3-20 15,5 1 2-15,5-2 0 16,2 1-12-16,2-2 13 16,2 0-1-16,-1 0 0 15,0 0 15-15,0 0-11 16,0 3-4-16,0 0 0 0,0-1-17 15,4 2 16-15,3-4 1 16,2 2 0-16,3-1 12 16,-2 1-12-16,1 0 0 15,-1 2 0-15,-1 1-9 16,-5 0 5-16,0 2 4 16,1 0 0-16,1-4 12 15,3 2-8-15,1-2-4 16,3-2 0-16,1 0-8 15,3-2 16-15,3-1-8 16,0 3 1-16,0-2 15 16,0 4-2-16,-2 1-14 0,0 2 1 15,2 0 39 1,0 0-39-16,3 0 20 0,1-2-17 16,0 1 5-16,3-4 13 15,0-1-8-15,0 2-13 16,-3 2 10-16,3 0 2 15,-5 3-9-15,0-1-2 16,-2-1 5-16,-2 1 5 16,2 1-6-16,3-4 10 15,4 0 33-15,3-1-48 16,4 0 22-16,2 0-23 16,2-1 15-16,2 0 8 15,2-1-3-15,3 2-11 0,0 0 1 16,-1 1 5-1,-2 2-15-15,3 2 0 0,1-2 1 16,1 1 1-16,0-1-2 16,2 1 0-16,0 0 0 15,-2 2 13-15,0 0-13 16,-5 3 0-16,1 0 1 16,-3 2-5-16,0 3 4 15,0-3 0-15,0 3-1 16,5-2 4-16,4-1-3 15,0-1 0-15,4-2 0 16,3 3-4-16,0 0 4 16,4 1 0-16,0 4 3 0,0 2 13 15,1 4-16 1,1 2 0-16,-1 4 0 16,-2 0-10-16,1-2 16 0,3 1-6 15,-1-4 0-15,1 0 9 16,2 2-9-16,-1-2 0 15,3 5 0-15,-1 3-3 16,-1 3 3-16,3 4 0 16,-6 4-2-16,3 2 17 15,1 3-13-15,1-6-2 16,7 2 0-16,-1-5-12 16,5 0 12-16,0 0 0 15,0 2 1-15,0 1 12 16,3 1-22-16,1 2 9 15,2 0 0-15,-1 5-10 0,-1-1 10 16,3 0 0-16,2 2 0 16,-2-3 18-16,1-3-18 15,2-1 0-15,-2-2 0 16,-1 1-6-16,-1-1 6 16,4 0 0-16,-1 1 0 15,1-2 15-15,2 3-15 16,-1 1 0-16,0 2 0 15,0 0-2-15,-2 1 3 16,-2-4-1-16,-1 3 8 16,-1 3 2-16,0 0-4 15,-1 2-5-15,2 1 11 0,1 5 8 16,3-1-13 0,-2 1 16-16,5 1 2 0,3-3-25 15,-1 2 19-15,6-1-19 16,3 0 9-16,1 0-3 15,-1 1-4-15,3 1-2 16,-3-4 6-16,-1 2 9 16,2-6-15-16,-4-2 0 15,4-2 0-15,0-3-6 16,-1-3 7-16,3-4-1 16,-3-2 0-16,1 1 19 15,-1-2-19-15,-3 1 0 16,-2 3 0-16,2-7-15 0,1 2 16 15,0 0-1 1,0-8 0-16,3 3 14 0,-2-9-14 16,0-4 0-1,2-3-6-15,0 0-12 0,-1-7 13 16,1 3 5-16,-1-4 0 16,0 0 5-16,1 0-11 15,2-2 6-15,0 0 0 16,2 4-15-16,4 3 15 15,1-4 0-15,1 6-1 16,-2 4 4-16,1-4-11 16,1 3 8-16,-1 3 0 15,4-1-13-15,2 3 13 16,0-4 0-16,1 4 0 16,-2-3 9-16,-1 3-8 0,-2 0-1 15,-1 0 0 1,2-4-15-16,-2 4 13 0,1-3 2 15,-3-4 0-15,2-1 9 16,3-5-8-16,1 0-1 16,1-4 0-16,1-6-10 15,2 1 3-15,2-3 7 16,-3 1 0-16,0-2 6 16,-2-4-22-16,2 6 16 15,-1-6 0-15,3-2-9 16,1 2 10-16,2 2-1 15,2-6 0-15,2 6-12 0,0-6 3 16,1 7 9-16,-2-5 0 16,0 1-9-16,-1-1 3 15,0 2-7-15,-2-1-1 16,-1-3 5-16,4-4 8 16,0 7 1-16,6-9-4 15,2 6-5-15,7-6 1 16,-1 0 7-16,1 4 1 15,0-4-34-15,0 0 28 16,-3 0-3-16,3 0 9 16,-3 4 0-16,0 0 3 15,1-2-13-15,-1 0-14 16,2 0-55-16,1-2 57 16,2 0-5-16,-1 0-37 15,2-2 42-15,-1-10-2 0,2 2 24 16,1-1 0-1,2 0-2-15,-1 3-11 0,0-2 11 16,-4 6 2-16,-1-5 7 16,-4 6 54-16,0 0-17 15,1 1-39-15,1-3 2 16,1-3-14-16,-3 2 2 16,3-6 5-16,-1 1-2 15,1-2 6-15,1 1-4 16,1 2 6-16,1 1 2 15,-4 2-16-15,3 1-3 0,-5-6-1 16,3 2-5 0,-5-5-5-16,2-1 22 15,-2-2 0-15,1 1 1 16,-1-2 9-16,0-3 9 0,0 4-2 16,3 0 6-1,1 1-23-15,1-2 15 0,-1 1-15 16,-1 5-3-16,-3-6-4 15,0 2 8-15,-4 4-1 16,-2-1 4-16,-6-3 7 16,-1 8-11-16,-3-5 0 15,2 2-18-15,-2 2 18 16,3-4-12-16,-1-4 12 16,4 1-2-16,-2-1 10 0,4 0-7 15,-1 1 1-15,2-2-1 16,3 1 29-1,2 1-4-15,0-2 44 16,0 1-49-16,-2-2-21 0,-3 1 0 16,-2 1-1-16,1-1 0 15,-4-1-17-15,4-2 19 16,-4 1-1-16,-1 4 0 16,-7-3 8-16,-1 3-8 15,-6 0 0-15,-4-4 0 16,0 2 3-16,-1-3 6 15,-1 0-9-15,0-1 0 16,-2-3 11-16,0 0-8 0,-6 2 5 16,3-2-2-1,-1 0 50-15,-4 0-41 0,4-2 18 16,-1-4 7-16,-1-1-34 16,4 0 15-16,4-3-21 15,-3-4 0-15,3-1-3 16,-3 2 9-16,1-2-6 15,-5-4 0-15,1 1 15 16,-6 1-13-16,-2 1-2 16,-2-7 7-16,0 4-1 15,1-5 5-15,-3-2-11 16,-1 1 1-16,-1 2 16 16,-3-3-5-16,-1-1-11 15,-3 3 11-15,0-3 22 16,0 3-32-16,0 0 14 15,0-2 14-15,0-2-30 0,-5-4 31 16,-2 1-31-16,3-3 0 16,0 2-3-16,-3 0 5 15,0 5-2-15,-2-2 1 16,3 3 13-16,-5 2 1 16,1-3-15-16,-1 1 0 15,1-4 12-15,-4-1-10 16,1-4-2-16,-3-2 0 15,3 1 10-15,-1 1-6 16,1-2-4-16,2 4 0 16,-3-2-11-16,1 1 12 15,-3 0-1-15,-3-5 0 16,-4 1 17-16,-1-4-17 16,-1-2 0-16,-4-2 0 0,2 1 9 15,5 1 2 1,4 4-11-16,5 1 0 0,4 8 4 15,2-1-16-15,3 2 12 16,-3-2 0-16,3-2-10 16,-3-7 4-16,2-3 6 15,1-3 0-15,2 3 11 16,2 2-17-16,0 4 6 16,0 1 0-16,8 2-2 15,0 1 7-15,-4 1-5 16,-2 2 0-16,0-2 1 15,3 1-7-15,1 0 6 0,1-2 0 16,5 0-1-16,-2-1-11 16,2-1 12-16,-3 4-19 15,-5-2 19-15,-4 0-11 16,0 0 11-16,0-6 0 16,0-2 0-16,0-1 19 15,0 0-20-15,0 2 1 16,0 6 0-16,0 5-18 15,4 4 19-15,-2 4-1 16,1 2 3-16,-3-2 16 16,0-2-17-16,0-3-2 0,-7-2 12 15,-1-3-9-15,1-4-3 16,0-1 0-16,-4 1-2 16,-3 0 13-16,-3 4-12 15,-6-1 1-15,-2 5 0 16,0 0-8-16,-5 3 8 15,1-2 0-15,0-1-6 16,0 2 27-16,0-3-27 16,-2-1 6-16,0 1 0 15,-4 0-12-15,1-1 14 16,-4 1-2-16,2 4 4 16,-2 2 14-16,1 4-19 15,-4 2 1-15,-1 7-1 16,-2 1-20-16,-1 2 21 15,-4 1 0-15,0 2-1 0,-1-2 11 16,2 0-10-16,-4 2 0 16,4-2 0-16,-1 1-12 15,1 3 13-15,6 2-1 16,3 2 0-16,-2 4 18 16,3 0-12-16,-2 2-6 15,3 2-2-15,0 0-13 16,4 2 26-16,2 0-11 15,2 1 0-15,1 1 12 16,-1 1-12-16,0 3 0 16,0 0 1-16,0 2 10 15,-3 4 1-15,-1 2-12 16,-6 0 0-16,0 0 13 16,-3 0-14-16,-3 0 1 0,0 0-41 15,-29 8-32 1,12 6-439-16,-3-2-1 0</inkml:trace>
  <inkml:trace contextRef="#ctx0" brushRef="#br0" timeOffset="51412.93">15340 9800 836 0,'0'0'392'0,"0"0"-236"0,0 0-42 15,0 0 59-15,0 0-96 16,0 0-8-16,-5-13-63 16,3 11-5-16,0 0 21 15,0 0-14-15,-2 0 45 16,-2 1 31-16,4 1-32 16,-2-3 1-16,-1 2-43 15,1 1 32-15,2-3 5 16,-2 1-37-16,-4 1 17 15,4-4-27-15,-3 4 25 16,-1 1 11-16,1-2-2 0,-2 2-6 16,0 0 30-16,0-3-15 15,3 3-10-15,-1 0-27 16,2-1 1-16,-1-2 44 16,-1 3-10-16,1-2-32 15,-4 2 10-15,4 0-8 16,-3 0-7-16,0 0 2 15,-2 0-5-15,2 0 8 16,-1 0-9-16,2 0 0 16,-1 0 0-16,3 5 17 15,-4-1-17-15,2-1 0 16,-1 2 1-16,0-2 0 0,-2 4-1 16,2-4 0-1,2 3 2-15,-2 0 13 0,0 2-13 16,1-2-2-16,-1 0 0 15,-1 0-3-15,4 0 4 16,-3 1-1-16,3-2 0 16,-4 1 19-16,1 2-16 15,3-2-3-15,-4 0 0 16,4 3 11-16,-3-1-2 16,3-1-8-16,-2 0-1 15,2 0 21-15,-1-1-18 16,3-1-3-16,0 1 0 15,0-2-12-15,1 2 13 16,-2-2-1-16,3 2 0 16,0 0 16-16,0 0-13 0,-3 0-3 15,3 0 0-15,0 0-12 16,0 0 25-16,0 0-13 16,-1 2 3-16,-1 0 13 15,1 0 8-15,-1 0-7 16,2 2-16-16,-3 0 17 15,3 1-6-15,0-3-12 16,0 5 0-16,2-1 15 16,-2-1-16-16,2 1 1 15,0-3 0-15,-3 0-6 16,3 0 6-16,0-1 0 16,0-2 0-16,0 3 9 15,0-2 1-15,0 1-10 16,0 0 1-16,0 2-4 15,0 1 14-15,0-1-11 0,0-1 0 16,0 1 6-16,0 0-1 16,0 1-5-16,0-1 0 15,0-1 7-15,0 3-5 16,0-4-2-16,0 4 0 16,3-1 10-16,-1 1 1 15,0-3-11-15,-2 3 0 16,2 1 1-16,0-1 20 15,0 0-21-15,3 0 0 16,-3 0 9-16,3-2 1 16,-1 2-10-16,1-2 0 0,-1 2-1 15,-2-2 12-15,3-1-11 16,-1 0 0-16,0-1 6 16,2 0-18-16,-2 0 13 15,0 0-1-15,0 2 3 16,1 1 13-16,-1-4-14 15,0 1-2-15,2 3 6 16,-2-5-11-16,0 1 5 16,1-1 0-16,-1 3-1 15,0-4 19-15,4 4-18 16,-2 0 0-16,1-1 1 16,-1 2-9-16,1 0 9 0,0 1-1 15,0-1 0 1,-1-1 18-16,0 0-19 0,2-1 1 15,-2 0 0-15,-1-2-13 16,1 0 13-16,1-2 0 16,0 2 5-16,2-3 13 15,-3 4-15-15,3-3-3 16,-2 2 0-16,2-2-6 16,-3 2 6-16,3 1 0 15,-2-4 0-15,2 1 16 16,-2 2-16-16,1-5 0 15,0 4-7-15,-2-3-8 16,-2 2 21-16,3 0-6 16,2-2 0-16,0 2 19 15,0 0-20-15,-1 1 1 0,2-2 0 16,-1 1-19 0,-1-2 21-16,1 2-2 0,3 0 0 15,-2-2 11-15,-1 2-11 16,3-2 0-16,-4 2 2 15,3-2-12-15,-1 2 11 16,1-2-1-16,-3 2 0 16,2-2 13-16,-1 0-13 15,-1-2 0-15,0 2-2 16,0-2-17-16,1 3 20 16,-1-3-1-16,2 2 0 15,-1-2 20-15,-1 1-20 16,2-1 0-16,-4 0 0 15,3 0-20-15,0 0 30 0,0 0-10 16,0 0 0-16,-3 0 10 16,3 0-10-16,-2 0 0 15,0 0 1-15,-1 0-13 16,1 0 12-16,2 0 0 16,0-3-1-16,0-2 13 15,3-1-18-15,-4 0 6 16,3 0 0-16,-2-1-15 15,0 1 16-15,-2 4-1 16,-1-4 0-16,-2 2 16 16,4-1-20-16,-4 1 4 15,1 0 0-15,-1 0-7 0,0 0 1 16,0 0 6-16,1 0 0 16,-3 0 12-16,3-1-7 15,0 0-5-15,-1-1 0 16,2-2-13-16,1-4 13 15,-2 1 0-15,2 2 0 16,-3 1 1-16,0 0-7 16,-2 0 6-16,3 0 0 15,-1 2-1-15,-2-3 1 16,1 0-6-16,-1-2 4 16,1 2 2-16,-1-3-12 15,0-3 12-15,0 4 0 16,0-4-12-16,0 1 2 15,1 0 9-15,-1 0-5 16,2 0-6-16,-2 0 3 0,0 2 9 16,4-1 0-16,-4 2-1 15,0-1 1-15,0 2-2 16,-2-1 2-16,2 4 0 16,-2 0-9-16,0-2 9 15,0 1 0-15,0-4-1 16,0-1 9-16,0 2-8 15,0-1 0-15,0 0 0 16,0 0-21-16,0 0 20 16,0-2-10-16,0 2 5 15,0-4-21-15,0 2 25 0,0-4 2 16,-2 1 0-16,-2 2-12 16,2-2 12-16,-1 4 0 15,0-4-1-15,1 2 7 16,-2-2-7-16,2-1 1 15,-5 3-2-15,3-2-8 16,0-1 10-16,-1 3 0 16,0-2-1-16,1 1 12 15,-1 0-12-15,-1 2 1 16,2 0 0-16,-3 1-7 16,-3 0 7-16,4-1 0 15,-3 1 10-15,0 0 0 16,0 1-2-16,1-2-8 15,-1 2 1-15,-3 0 29 16,1-1-29-16,0 2 33 16,-5-2 14-16,4 1-37 0,-2 1 26 15,1 0-37-15,1 4 9 16,1-3-3-16,2 2-5 16,-2-3-1-16,-2 1 9 15,1-3 6-15,-1 5-2 16,0-5-1-16,-1 5-10 15,3 0 49-15,3 1-45 16,-2 6-5-16,2-4 1 16,-1 4 17-16,-1 0-28 15,2-4 9-15,-3 4 0 16,-3-4-27-16,1 4 20 16,-3 1-10-16,-1 0-10 0,-4 0-70 15,1 0-9 1,-13 6-181-16,4 8-257 0,3 3-250 15</inkml:trace>
  <inkml:trace contextRef="#ctx0" brushRef="#br0" timeOffset="65676.24">27710 7415 728 0,'0'0'720'0,"0"0"-582"15,0 0-33-15,0 0 3 16,0 0-78-16,0 0-28 16,36-40 5-16,-28 34-6 15,-1 0-1-15,-5 2 15 16,-2 2 42-16,0 0 55 0,0 0-6 15,-4 0-24-15,-7 2 23 16,-5 0-34-16,-4 0-8 16,-4 0 9-16,-5 6-28 15,0 12 53-15,-5 4-31 16,3 10-13-16,2 5 18 16,9 4-62-16,9 5 10 15,11-2-7-15,0 1-3 16,27-3 13-16,13-6-22 15,9-7-9-15,9-8-4 16,4-11-45-16,-1-10 25 16,-3 0 12-16,-8-24 2 15,-9-10 13-15,-12-6 12 16,-14-6 13-16,-13-2 81 16,-2-1-33-16,-15 3 32 0,-14 5-42 15,-4 6-48-15,-10 9 13 16,-6 13-22-16,-35 13-115 15,9 8-221-15,2 13-519 0</inkml:trace>
  <inkml:trace contextRef="#ctx0" brushRef="#br0" timeOffset="67471.82">25172 8163 1362 0,'0'0'387'0,"0"0"-262"15,0 0-29-15,0 0 63 16,0 0-33-16,0 0-62 16,0 0-7-16,29-20-15 15,0 3 74-15,12 2-33 16,7-8-32-16,15-2 53 15,15-6-28-15,9-2-4 16,26-9 1-16,21-7-56 16,22-1 41-16,2 3-43 15,-10 8-8-15,-29 11 25 16,-34 8-32-16,-18 3 0 0,-9 4 2 16,4-5 17-16,7-2-19 15,3-3 0 1,-12 3 1-16,-14 3-10 0,-12 4 9 15,-16 5 0-15,-12 5-1 16,-6 3-5-16,-2 0-10 16,-25 0-105-16,-31 18-217 15,10 2-21-15,-4 0-212 0</inkml:trace>
  <inkml:trace contextRef="#ctx0" brushRef="#br0" timeOffset="67778.97">25658 7772 1854 0,'0'0'355'0,"0"0"-266"15,0 0-79-15,0 0 91 16,0 0 9-16,136-25-51 15,-56 22 31-15,11 3-38 16,5 0 39-16,-5 3-42 16,-10 18-49-16,-16 11 15 0,-21 6-15 15,-22 5-8 1,-18 4-11-16,-4 4-17 0,-33-1 25 16,-13 2-10-1,-8-2-4-15,0 0-29 0,12 4-126 16,13-14-113-16,15-9-210 0</inkml:trace>
  <inkml:trace contextRef="#ctx0" brushRef="#br0" timeOffset="68394.75">27594 7853 892 0,'0'0'299'15,"0"0"-129"-15,0 0-63 16,0 0 82-16,0 0-69 16,0 0-10-16,0 0-24 15,23-50-22-15,-17 57 29 16,1 21 38-16,-1 19-5 16,2 31 33-16,-4 35-74 15,-2 42 39-15,-2 18-20 16,0-1-31-16,0-19 29 0,0-27-71 15,0-28 2 1,0-26-4-16,0-15-14 16,2-11-8-16,0 2-7 0,0 0 2 15,-2-2-2-15,0-12 0 16,0-10-29-16,0-12-11 16,0-6-107-16,-8-6-62 15,-8-18-301-15,1-6-313 0</inkml:trace>
  <inkml:trace contextRef="#ctx0" brushRef="#br0" timeOffset="68742.66">27521 8514 1443 0,'0'0'304'0,"0"0"-180"15,0 0-66-15,0 0 51 16,0 0-9-16,0 0-89 16,0 0 24-16,-14 6 85 15,3 18 29-15,-5 8-13 16,-3 6-60-16,-4 6 28 15,1 1-17-15,2-4-59 0,4-4 38 16,5-9-56-16,2-6-10 16,7-10 0-16,2-8-31 15,0-4-108-15,2 0-134 16,29-52 66-16,-2 1-312 16,0-2-624-16</inkml:trace>
  <inkml:trace contextRef="#ctx0" brushRef="#br0" timeOffset="68879.28">27521 8514 1324 0,'140'-52'485'16,"-109"50"-323"-16,12 2 26 16,8 0 66-16,0 8-107 15,3 14-53-15,-6 6-50 16,-3 8-43-16,-5 3-2 0,-9 6-165 16,-8-8-202-16,-14-13-792 15</inkml:trace>
  <inkml:trace contextRef="#ctx0" brushRef="#br0" timeOffset="69460.35">26917 7579 1139 0,'0'0'358'15,"0"0"-90"-15,0 0-88 16,0 0-73-16,0 0 43 16,0 0-83-16,0 0 23 15,75-29 2-15,-32 18-27 16,9 0 48-16,5-4-71 15,3-1 15-15,-2 4 2 16,-9 2-59-16,-9 4 8 16,-11 6-8-16,-11 0-99 15,-11 0-128-15,-7 9-312 0</inkml:trace>
  <inkml:trace contextRef="#ctx0" brushRef="#br0" timeOffset="80776.06">770 6852 1517 0,'0'0'335'15,"0"0"-168"-15,0 0 8 16,0 0-57-16,0 0-1 16,0 0-44-16,-8 0-58 15,8 0 26-15,0 0-41 16,8 0 0-16,3 0 6 16,5 0 3-16,1 0-9 15,4 0 0-15,10 0-23 16,-2 0-196-16,-4 0-174 0</inkml:trace>
  <inkml:trace contextRef="#ctx0" brushRef="#br0" timeOffset="81049.72">1597 6431 2036 0,'0'0'333'0,"0"0"-193"16,0 0-130-16,0 0 11 16,0 0-21-16,23 134 1 15,-2-74-3-15,4 6 2 16,2-4-36-16,-2-4-105 15,-4-6-79-15,-3-12-74 16,-9-21-560-16</inkml:trace>
  <inkml:trace contextRef="#ctx0" brushRef="#br0" timeOffset="81883.05">1689 6338 1031 0,'0'0'739'0,"0"0"-636"16,0 0-7-16,131 32-22 16,-78 5-30-16,1 10 6 15,-5 8-8-15,-12 7-41 16,-12 1 13-16,-16-2-14 16,-9 0-32-16,-11-7 32 15,-27-8 0-15,-13-6 3 16,-10-13 25-16,-7-8-6 15,-1-13 68-15,2-6 14 16,9 0-57-16,11-22 56 16,13-6-84-16,17-3-2 15,14 0-17-15,3-5-33 16,34 2-32-16,17-3-35 16,16 5 7-16,9 7 68 0,9 4-24 15,3 6 12-15,-3 10 6 16,-2 3-38-16,-14 2 35 15,-14 0-5-15,-17 0 11 16,-13 0 28-16,-17 5 0 16,-8 6 52-16,0 5 144 15,-4 4-55-15,-11 4-33 16,-3 5-71-16,3 0-19 16,1 1 21-16,5-1-30 15,5-5-9-15,4-1 0 16,0-4 3-16,0-4-12 15,13-8-82-15,5-7-13 0,4 0 18 16,-2-12-33-16,3-13 9 16,-6-1-7-1,-5 2 24-15,-6 4 82 0,-4 9 11 16,-2 3 85-16,0 6 79 16,0 2-38-16,0 0-66 15,0 3-58-15,7 12 8 16,2 4 11-16,2 0-20 15,4 2-1-15,3-11 0 16,3-1-7-16,0-9-23 16,2-5-7-16,2-22-65 15,-5-13-56-15,-3-10-177 16,-8-7-246-16,-2 1 422 16,-7 4 159-16,0 6 355 0,0 10 127 15,0 13-213-15,0 12 106 16,-5 7-138-16,5 4-93 15,0 4-88-15,0 19-45 16,0 15 1-16,3 11-12 16,12 7 1-16,4 5 4 15,-2-3-5-15,3-2 0 16,-5-11-50-16,-3-8-170 16,-12-18-99-16,0-8-28 15,0-11-217-15</inkml:trace>
  <inkml:trace contextRef="#ctx0" brushRef="#br0" timeOffset="81981.45">2551 6719 1270 0,'0'0'525'16,"0"0"-263"-16,0 0-87 16,0 0-70-16,0 0-88 15,44-104-7-15,3 94-10 16,-5 2-93-16,-9 3-172 0</inkml:trace>
  <inkml:trace contextRef="#ctx0" brushRef="#br0" timeOffset="82213.39">2040 6485 2517 0,'0'0'453'15,"0"0"-332"-15,0 0-85 0,0 0-12 16,0 0-24-16,0 0 20 15,0 0-21-15,112 96 1 16,-60-82-5-16,-2-10-10 16,0-4-57-16,3-20-49 15,-13-8-192-15,-11 0-536 0</inkml:trace>
  <inkml:trace contextRef="#ctx0" brushRef="#br0" timeOffset="82358.17">2484 7455 2284 0,'0'0'519'0,"0"0"-519"16,0 0-472-16,0 0-219 0</inkml:trace>
  <inkml:trace contextRef="#ctx0" brushRef="#br0" timeOffset="82627.22">3382 6489 2497 0,'0'0'478'0,"0"0"-416"15,0 0-51-15,0 0-11 16,0 0 20-16,-14 112-22 16,34-44 2-16,7 6 0 15,4 2-22-15,1-5-47 16,-1-8-79-16,-7-16-55 16,-8-15-138-16,-10-14 4 15,-6-18-363-15</inkml:trace>
  <inkml:trace contextRef="#ctx0" brushRef="#br0" timeOffset="82979.03">3355 6513 1358 0,'0'0'528'0,"0"0"-433"0,0 0-17 16,0 0 31-16,0 0-41 16,0 0-8-16,0 0-55 15,109-86 10-15,-102 109-24 16,-7 11 22-16,0 1-3 15,-4 5 47-15,-14-2-31 16,-1-1 10-16,6-4-36 16,7-7-14-16,6-3-24 15,0-10-108-15,17 0 37 16,19-8 50-16,7 0 8 16,5-1 37-16,-1 1 5 15,-3 6 4-15,-9 1-6 0,-14 6 22 16,-11 2 30-1,-10 5 103-15,0 6 15 16,-18 1 34-16,-7 0-109 0,-2-4-52 16,6-6 23-16,-2-8-55 15,7-10-10-15,3-15-121 16,2-22-442-16,8-7-974 0</inkml:trace>
  <inkml:trace contextRef="#ctx0" brushRef="#br0" timeOffset="83361.66">3827 6699 1315 0,'0'0'381'0,"0"0"-87"15,0 0-71-15,16 108-65 16,-9-65-46-16,3-3-69 16,4-4-43-16,6-3 13 15,2-12-5-15,5-9-8 16,2-10 0-16,4-2 1 15,1-18-13-15,-1-16 12 16,0-5-38-16,-6-10 30 16,-4 1-31-16,-10 3 39 15,-9 3 6-15,-4 8 29 16,0 8 75-16,-4 8 15 16,-11 11-12-16,-1 4-10 15,1 3-83-15,-2 8 2 16,5 16-22-16,3 6 8 15,4 6-23-15,5 4 15 0,0-2-14 16,16 1 5-16,8-5-79 16,10-8 18-16,1-10-66 15,5-10-103-15,12-12 26 16,-10-20-71-16,-7-7-480 0</inkml:trace>
  <inkml:trace contextRef="#ctx0" brushRef="#br0" timeOffset="83672.2">4402 6653 1440 0,'0'0'377'16,"0"0"-128"-16,0 0-155 0,0 0-49 16,0 0 8-16,0 0-25 15,-16 126 12 1,16-95-40-16,2-5-7 0,12-12-10 16,1-8-73-16,1-6 5 15,3-14 27-15,0-18-85 16,1-6-64-16,-4 0 181 15,0 3 26-15,-3 5 205 16,-2 10-31-16,0 6 19 16,0 7-59-16,5 4-16 15,-3 3 9-15,5 0-53 16,-1 20-15-16,4 8 0 16,-1 4-57-16,-3 8 34 15,-3 0-36-15,-5 3-6 16,-7-4-26-16,-2 4-174 15,-6-15-135-15,-13-10-367 0</inkml:trace>
  <inkml:trace contextRef="#ctx0" brushRef="#br0" timeOffset="83793.83">4153 6629 2512 0,'0'0'491'0,"0"0"-383"16,0 0-77-16,35-179-31 15,21 101-217-15,7 3-573 0</inkml:trace>
  <inkml:trace contextRef="#ctx0" brushRef="#br0" timeOffset="83913.57">4462 5925 2671 0,'0'0'368'15,"0"0"-229"-15,0 0-139 16,-131 97-52-16,84-31-205 15,3-1-563-15</inkml:trace>
  <inkml:trace contextRef="#ctx0" brushRef="#br0" timeOffset="84024.11">3779 6468 2205 0,'0'0'701'0,"0"0"-496"16,0 0-96-16,0 0-70 15,0 0-39-15,0 0-181 16,0 0-507-16,29-1-1015 0</inkml:trace>
  <inkml:trace contextRef="#ctx0" brushRef="#br0" timeOffset="84544.34">5431 6599 2565 0,'0'0'276'16,"0"0"-234"-16,0 0 27 16,0 0-32-16,14 120 10 0,-7-79-21 15,1 1-20 1,2-2 20-16,-2-6-26 0,1-10 0 16,-2-11-8-16,0-10-81 15,2-3-41-15,1-16 65 16,9-21 33-16,0-9-25 15,6-2-52-15,-1 2 50 16,-1 9 58-16,-6 14-17 16,-1 7 18-16,-5 12 15 15,1 4 24-15,-6 0 62 16,3 18-29-16,-3 10 28 16,-1 2-2-16,0 4-72 15,-3-2 17-15,3-4-43 0,-1-7 8 16,0-9-17-1,5-12-84-15,3 0-51 0,3-17 112 16,5-12-10-16,0-8 28 16,2 2 1-16,-6 4 13 15,-1 7 52-15,-5 6 12 16,-4 10 48-16,3 4-31 16,2 4-75-16,7 0 42 15,9 2-48-15,8 12-6 16,28 5-7-16,-10-4-246 15,-6-9-365-15</inkml:trace>
  <inkml:trace contextRef="#ctx0" brushRef="#br0" timeOffset="84822.26">6262 6649 2181 0,'0'0'657'0,"0"0"-452"0,0 0-108 15,0 0-76-15,0 0 1 16,0 0-20-16,0 0-4 15,37 76-11-15,-11-59-65 16,-4-7 17-16,-6-5-8 16,-7-5 4-16,-9 0 65 15,0-18 18-15,-27-8-18 16,-13-8-4-16,-11-4-98 16,-10-4 34-16,-5-4-14 15,1 0 28-15,9 0 54 16,14 3 52-16,11 10 60 15,17 2-49-15,14 7-63 16,0 4 0-16,54-4-126 0,0 4-406 16,2 7-720-16</inkml:trace>
  <inkml:trace contextRef="#ctx0" brushRef="#br0" timeOffset="85728.46">6850 6619 2263 0,'0'0'513'0,"0"0"-482"15,0 0-30-15,0 0-1 16,68-118-35-16,-39 59 18 16,-7-1-166-16,-8 2-123 0,-14 4 103 15,0 10 48-15,-14 14 155 16,-13 12 41-16,-2 13 28 15,-2 5 71-15,7 17-58 16,3 15-44-16,11 16 12 16,10 10 10-16,0 14 52 15,17 9 2-15,16 3-59 16,8 0 24-16,3-5-51 16,3-7-21-16,-5-13 4 15,-6-15-11-15,-9-19-1 16,-7-17-28-16,-5-8 3 15,1-23 4-15,-1-17 7 16,1-8-101-16,-3 1 73 16,-2 3 7-16,-1 7 36 15,-6 12 1-15,0 8 32 0,-1 9 125 16,-3 6-9-16,4 2-59 16,2 0-53-16,8 12-23 15,7 6-2-15,2 6-12 16,4 0 7-16,0 5-23 15,0-3 16-15,0-2-2 16,-2-4-32-16,-2-2-92 16,0-6 61-16,-1-5-92 15,-1-6 66-15,-6-1 66 16,-4 0-9-16,-4 0 34 0,-5 0 111 16,0 0 2-1,1 0 69-15,5 0-68 16,6-14-89-16,10-9-25 0,5-3-1 15,6-5-100-15,6-7-70 16,-3-6-111-16,0-6 91 16,-12-6 73-16,-7-1-106 15,-13 4 196-15,-6 7 28 16,0 10 190-16,-12 10 134 16,-5 13-95-16,1 4-5 15,1 9-123-15,1 0-68 16,8 26-3-16,3 13-22 15,3 12-8-15,0 10 10 16,14 5 5-16,4 0-7 16,0-6-8-16,-3-7 0 0,-3-11-15 15,-6-16 17 1,-4-11-2-16,-2-12 0 0,0-3 11 16,0-8-27-16,0-17 0 15,0-3 4-15,0 0 3 16,2 6 18-16,7 4 0 15,1 10-9-15,3 6 15 16,7 2-32-16,2 0 17 16,4 18-39-16,-1 6-4 15,-2 9-124-15,-10-8-151 16,-7-4-652-16</inkml:trace>
  <inkml:trace contextRef="#ctx0" brushRef="#br0" timeOffset="85878.47">7552 6421 2365 0,'0'0'314'15,"0"0"-215"-15,0 0-77 16,0 0-4-16,0 0-36 16,0 0-176-16,0 0-270 15,121 51-185-15</inkml:trace>
  <inkml:trace contextRef="#ctx0" brushRef="#br0" timeOffset="85978.82">7450 6622 1348 0,'0'0'580'0,"0"0"-324"16,0 0 3-16,-129 7-181 15,125-7-78-15,4-14-129 16,9-6-709-16</inkml:trace>
  <inkml:trace contextRef="#ctx0" brushRef="#br0" timeOffset="86430.03">8337 6489 1060 0,'0'0'1712'16,"0"0"-1422"-16,0 0-206 16,0 0-38-16,-4-103-43 15,21 61-3-15,1-4 0 16,0 2-76-16,-9 7-74 0,-2 12 84 15,-7 9 16-15,0 13 0 16,0 3 35-16,0 19-84 16,0 21 75-16,0 14 15 15,0 13 9-15,13 7 33 16,7 6-10-16,3-2 6 16,2-4-14-16,0-4-2 15,-2-14-7-15,-5-12-6 16,-7-14 0-16,-5-20-10 15,-1-10 27-15,-3-9-18 16,3-23 1-16,2-11-88 16,1 1 81-16,-1 6 7 15,-1 8 53-15,-1 12 111 0,-2 8-44 16,-3 6-36 0,4 2-24-16,7 0-59 0,5 8 37 15,7 10-38-15,14 2-12 16,5 0 4-16,9-4-74 15,27-8-169-15,-14-6-411 16,-10-2-240-16</inkml:trace>
  <inkml:trace contextRef="#ctx0" brushRef="#br0" timeOffset="86677.11">9023 6717 1840 0,'0'0'824'16,"0"0"-578"-16,0 0-104 15,0 0-100-15,0 0-41 16,0 0 6-16,0 0-5 15,38 25-2-15,9-20 0 16,2-5-33-16,-2 0 24 0,-10 0-9 16,-12-13 18-16,-16-4 24 15,-9-3 4-15,-2 1 22 16,-23-4 37-16,-6 3-63 16,-5 4 30-16,3 4-54 15,6 6 0-15,8 6-11 16,11 0-80-16,16 0-209 15,20 14-278-15,6-6-240 0</inkml:trace>
  <inkml:trace contextRef="#ctx0" brushRef="#br0" timeOffset="87014.01">9589 6625 2215 0,'0'0'632'0,"0"0"-480"16,-121 4-17-16,77 8-29 15,9 4-62-15,12-1 14 16,12 2-58-16,11-1-3 16,0 1-7-16,11-4-26 15,14-3 2-15,4-2-53 16,4-4-75-16,-4-4 13 16,-4 0-19-16,-8 0 58 15,-3 0 97-15,-7-4 13 16,-1-4 39-16,-2 5 123 15,1-1-25-15,4 0-36 0,2 1-80 16,7 1 2-16,4 2 25 16,3 0-40-16,4 0 7 15,2-1-11-15,0 1 11 16,-4-5-19-16,-2-5 4 16,-3-4-97-16,-9-28-120 15,-4 0-411-15,-9-2-817 0</inkml:trace>
  <inkml:trace contextRef="#ctx0" brushRef="#br0" timeOffset="87139.38">9647 6022 1894 0,'0'0'850'0,"0"0"-630"16,0 0-74-16,0 0-102 0,-136-2-25 16,99 36-19-1,-24 42-51-15,10-6-176 0,1-2-534 0</inkml:trace>
  <inkml:trace contextRef="#ctx0" brushRef="#br0" timeOffset="87494.06">9161 6605 1600 0,'0'0'618'16,"0"0"-319"-16,0 0-19 16,0 0-99-16,0 0-116 15,0 0-60-15,0 0-5 16,-67 76-97-16,46-32-131 16,2-6-431-16</inkml:trace>
  <inkml:trace contextRef="#ctx0" brushRef="#br0" timeOffset="88077.68">9678 6653 1450 0,'0'0'654'0,"0"0"-520"0,0 0-101 16,0 0-33 0,0 0-129-16,0 0-13 0,0 0-445 0</inkml:trace>
  <inkml:trace contextRef="#ctx0" brushRef="#br0" timeOffset="116993.25">12543 9818 1045 0,'0'0'376'0,"0"0"-127"15,0 0-119-15,0 0-34 16,0 0-28-16,12-40-62 15,-10 37 42-15,-2-1 43 16,0 2 55-16,0 2 55 16,0-1-80-16,0 1-18 15,0 0-12-15,0 0-74 16,0 0 13-16,-4-3-30 16,-1 3 1-16,-4 0-3 15,0 0 4-15,-1 0-2 16,-4 0 6-16,1 0 9 15,-3 0-9-15,0 0-6 0,-2 0 0 16,-2 0 11-16,3 0-5 16,-4 0-6-16,-1 0 22 15,2 3-15-15,0 0 49 16,-1 1-13-16,4 0-25 16,-1 0 22-16,1 0-32 15,-2 2 1-15,4 1 0 16,-1 0 7-16,1 1-11 15,-3 2-5-15,0 2-1 16,0 1-10-16,-2 0 17 16,3 2-6-16,-1 1 0 15,2-3 15-15,0 2-15 16,6-3 0-16,0-2 1 16,3 0-16-16,1-2 24 15,0 0-9-15,1 0 0 16,-2 2 14-16,-2 1-5 15,3 0-9-15,-3 3 0 0,-1 0-17 16,2-1 28-16,1 2-11 16,3-3 3-16,0 0 15 15,1-2-18-15,3 2 0 16,0 0 0-16,0 2-14 16,0 4 16-16,0 1-2 15,0 0 0-15,0 2 19 16,0 1-20-16,0-1 1 0,0 2 0 15,5-1-12 1,-1 0 24-16,-2-2-12 0,3 0 0 16,-1-4 13-16,0-2-16 15,1-2 3-15,0-1 0 16,-1-4-3-16,1 3 15 16,1 0-12-16,0 2 0 15,1 0 14-15,3 0 0 16,-2 2-14-16,1 0 0 15,3 1-9-15,-4-2 21 16,3 3-12-16,1-1 0 16,-1-4 20-16,-1 0-26 15,2-1 6-15,-1-3 0 16,1 4 0-16,-2-3 12 16,1-1-12-16,1 2 0 0,-1-2 18 15,-3 0-24-15,4 0 6 16,-3-1 0-16,-1 3-11 15,2-1 25-15,-1-2-14 16,-1 1 0-16,1-3 6 16,1 2 3-16,-2-2-9 15,1 3 0-15,0-3-14 16,-2 0 12-16,1 0 2 16,-1 0 0-16,-1 0 16 15,4 0-14-15,-1 1-2 16,-1-1 0-16,2 0-14 15,-1 1 25-15,-1-1-11 16,-1 0 0-16,2-2 7 0,0 2-7 16,-1 0 0-1,2-2 0-15,-1 3-6 0,-1-2 8 16,4 0-2-16,-3-2 0 16,-1 4 12-16,1-3-12 15,1 3 0-15,-2-4 0 16,3 4-8-16,-1-3 16 15,0 0-8-15,-1 0 0 16,3 0 1-16,-4-2-4 16,3 2 3-16,-1-2 0 15,-2 2-8-15,3-2 13 16,-1 0-5-16,-2 0 0 16,1 0 7-16,2 0-13 0,-1 2 6 15,-2-2 0 1,1 0-6-16,0 0 11 0,0 0-5 15,0 0 0-15,2 0 0 16,-2 0-19-16,2-4 19 16,1 0 0-16,-2-2 0 15,1 0 8-15,1 0-8 16,-3 0 0-16,-1-1 0 16,4 0-10-16,-3 1 10 15,-1 0 0-15,1-2-1 16,0-1 8-16,2 1-7 15,-2-5 0-15,3 3 1 0,-2-4-18 16,1 0 17 0,1 2 0-16,-1-2-7 0,-3-1 7 15,2 4-1-15,-1-3 1 16,-3 1 0-16,-2-3-13 16,4 1 13-16,-2-2 0 15,1-1-1-15,-3 0 1 16,3-2-9-16,-2 2 6 15,-3 1 3-15,2-2-20 16,-1 1 20-16,-1 0 0 16,0 0 0-16,-2-2 10 15,0 0-10-15,0-3 0 16,0 0 0-16,0-4-12 16,0 0 12-16,0-2 0 15,0 1-1-15,-2 0 18 0,-5-2-19 16,3 1 2-1,-1-1 0-15,-2-1-1 0,1 1 8 16,-1 0-7-16,-1 2 20 16,-2 0-5-16,1 1 3 15,1 4-12-15,-4 1 1 16,-1 1 23-16,-1-1-28 16,-1 3 8-16,-3 0 27 15,0 1-37-15,-2 2 40 16,0 5-40-16,0-2 9 15,0 3 2-15,-1 3-11 16,2-2 0-16,-4 3 0 16,-1 0-1-16,0 2-5 15,-5 2-27-15,-4 2-37 0,-6 0-25 16,-21 27-173-16,11 4-361 16,2 4-663-16</inkml:trace>
  <inkml:trace contextRef="#ctx0" brushRef="#br0" timeOffset="119123.72">11597 12753 1069 0,'0'193'184'0,"0"2"-184"16,17-75-65-16,10-38-86 0</inkml:trace>
  <inkml:trace contextRef="#ctx0" brushRef="#br0" timeOffset="121911.42">10432 12344 950 0,'0'0'311'0,"0"0"-164"0,0 0-21 16,0 0-17-16,0 0-5 16,0 0-34-16,0 0-26 15,0-7 41-15,0 4-6 16,0 2 40-16,0-2 39 15,0 1-28-15,0 2-11 16,0 0-16-16,0 0-76 16,0 0 19-16,6 0-31 0,5 0-15 15,5 0 66-15,6 0-39 16,4 0 19-16,8 0 6 16,4-2-51-16,4 2 58 15,8 0-28-15,-2-2-31 16,2 2 25-16,-2 0-24 15,-1 0-1-15,-3 0 8 16,-1 0 10-16,-3 0-14 16,-2 0-4-16,-3 0 9 15,2 0-7-15,-4 0 4 16,3 0-6-16,1 0 4 16,3 0 13-16,5 0-11 15,1 0-6-15,4-6 1 16,1-4-4-16,0-1 3 15,-2 3 0-15,-2-1 1 0,-4 1 17 16,-8 2-18-16,-10 2 0 16,-8 2 0-16,-5 2-12 15,-8 0 13-15,-4 0-1 16,0 0 3-16,0 0 15 16,0 0-17-16,0 0-1 15,0 0-29-15,0 0-8 16,11 0-180-16,-2 0-129 15,5-7-196-15</inkml:trace>
  <inkml:trace contextRef="#ctx0" brushRef="#br0" timeOffset="123470.17">12535 11714 1378 0,'0'0'406'0,"0"0"-252"0,0 0-22 15,0 0 95-15,0 0-158 16,0 0-17-16,0 0-44 16,-105-10 47-16,91 9-11 15,-1 1-20-15,-1-3 64 16,-3 3-48-16,1 0 9 16,-3 0 36-16,2 0-67 15,-4 0 54-15,-2 4-24 16,1 6-42-16,-5 2 27 15,-2 1-32-15,2-4 1 16,-3 4 40-16,3-2-36 0,1 0 7 16,6-1 15-1,-1 0-28-15,5-2 43 0,5 0-43 16,0 1 0-16,-1 0 17 16,3-1-7-16,-3 2-10 15,4 4 0-15,-5 0 14 16,1 4-11-16,-1 2-3 15,-4 2 0-15,3-1-12 16,1-2 25-16,-1-1-13 16,5-4 0-16,3 0 12 15,1-2-4-15,5 0-8 16,-1 3 0-16,1 0-9 16,-1 4 15-16,3 2-6 15,-2 3 0-15,2 2 9 16,0 4-9-16,0 1 0 0,0 1 0 15,0-1-2-15,0 0 10 16,0-3-8-16,7 2 0 16,2-2 1-16,2 2 11 15,3 1-12-15,-1-2 0 16,5 0-7-16,2 0 17 16,0-2-10-16,1 0 0 15,-2-2 8-15,3-1-13 16,-1-2 5-16,0-1 0 15,2-4-7-15,0 3 13 0,1-1-6 16,2 0 0 0,3 0 1-16,2-2-16 0,3 0 15 15,2-1 0 1,2-3-1-16,2 0-5 0,-1-4 5 16,0 0 1-16,1-3 0 15,-5-2-4-15,1-2 4 16,-1-2 0-16,-3 0-1 15,-1 0 13-15,0 0-12 16,-2 0 0-16,-2-6 0 16,2 0-9-16,-2 0 9 15,0-1 0-15,-3 0-1 16,3-1 13-16,-3-2-12 16,1-5 0-16,-3 1 0 15,3-1-10-15,0-3 10 16,-2 0 0-16,2-1-1 0,-2 3 16 15,-4-2-16-15,3 1 1 16,1-2 0-16,-5 1-14 16,2-2 14-16,-4 0 0 15,-3 0-1-15,-3-2 18 16,2-2-23-16,-3 2 6 16,-3 0 0-16,2-1-15 15,-2 2 15-15,-1 1 0 16,-1-3 0-16,-2 1 15 15,-2-1-16-15,0-2 1 16,0 1 0-16,-4-4-13 16,-7 0 29-16,-3-3-16 0,-3 0 18 15,-4-4 0-15,-1 0-10 16,-5-3-8-16,-2-1 9 16,-7 1 18-16,-1 2-26 15,-3 0 23-15,-3 2 16 16,-1 0-34-16,-1 3 32 15,-4 4-38-15,-4 4 7 16,-14 10-14-16,-29 13 5 16,-51 30-40-16,-67 63-41 15,25 0-387-15,10 7-1104 0</inkml:trace>
  <inkml:trace contextRef="#ctx0" brushRef="#br0" timeOffset="125385.54">10280 12759 937 0,'0'0'393'0,"0"0"-203"16,0 0-72-16,0 0-10 16,0 0-45-16,0 0-21 15,0 0 4-15,0-16-30 16,2 14 41-16,-2 2 0 15,2 0 6-15,0 0 60 0,-2 0-39 16,0 0-16 0,3 0-1-16,-3 0-54 0,0 0 21 15,2 0-11-15,2 0-22 16,0 0 77-16,4 0-64 16,-2 0-2-16,3 6 16 15,3-1-15-15,-1-1 1 16,-1 1-4-16,4-1-9 15,-3 2 51-15,2 1-28 16,-1-2 14-16,1 1 12 16,1 1-50-16,-1 0 84 15,0-1-41-15,3 0-35 0,0 2 44 16,1 1-51 0,5-2 11-16,1 4 6 0,6-2-9 15,-1 1 16-15,1 0-25 16,2 1 2-16,-2-1-14 15,0-1 19-15,-2 1-7 16,-2 1 0-16,-3-1 18 16,0 0-19-16,-2 2 1 15,-1-2 0-15,-2 2-10 16,1 0 11-16,-3 0-1 16,3 0 7-16,-2 1 11 15,-2-2-4-15,-2 3-14 16,2 2 1-16,-1-1 6 15,1 0-5-15,-1 1-2 16,0-2 1-16,1 2 19 0,1 0-22 16,1 1 2-16,-1 0 0 15,4 4-12-15,1 1 12 16,2 1 0-16,2 2 3 16,5 3 15-16,2 0-19 15,5 2 1-15,-1 1 0 16,2 0-13-16,1-1 14 15,1-2-1-15,-1 2 0 16,3-2 15-16,-4 0-15 16,3 3 0-16,-2-4 0 15,-5 1 4-15,2-1 2 16,-4-1-3-16,-5-2 8 0,0-2 5 16,-3-1-5-16,0-2-11 15,-4-1 1-15,-1-3 1 16,-2 0-1-16,-1-3-1 15,2 0 3 1,-5-3 15-16,1-2-15 0,1 1-3 16,-5-6-32-16,2 0 23 15,-4-2-30-15,2 2-7 16,-3 0-11-16,3 4-85 16,1 3-103-16,2 14-243 15,0-1-42-15,-1 3-189 0</inkml:trace>
  <inkml:trace contextRef="#ctx0" brushRef="#br0" timeOffset="127021.65">12474 13741 646 0,'0'0'943'0,"0"0"-789"15,0 0-103-15,0 0 37 16,0 0 9-16,0 0-20 15,0 0-35-15,-120-38-10 16,101 38 30-16,-2 0 7 16,-1 0 39-16,-1 0-38 15,-1 0-16-15,2 0 21 16,-1 0-43-16,1 0-9 0,0 6 25 16,0 3-23-1,1 0 8-15,0 4-9 0,2-1-16 16,-1 2 11-1,5-2-19-15,-3 0 0 0,3 0 13 16,1 0-7-16,-1 0 21 16,-2 1 14-16,4-2-22 15,0 3 36-15,2-1-34 16,2 0 3-16,1 1-3 16,0 4-7-16,2 0-14 15,-1 4 0-15,3 0 1 16,-3 2 10-16,0-2-11 15,0 3 0-15,1-6 38 16,2 2-37-16,-1-2 24 16,2 0-21-16,1-1 7 15,2 0 4-15,0 2-15 0,0 0 0 16,0 4 0-16,0 1 15 16,0 0-15-16,0 3 0 15,2 0 0-15,1 1 8 16,-1-1-8-16,3-2 0 15,-1-1 4-15,3 4 15 16,1-9-19-16,2 4 0 16,-2-3 9-16,3 0-12 15,1 1 9-15,1-4-6 16,1 2 2-16,-1-1 17 16,0 2-19-16,1-3 0 15,1 2 0-15,1 1-11 16,-1-3 11-16,3 0 0 15,3-3-4-15,0 2 22 0,0 1-19 16,1-7 1-16,-2 1 0 16,0 5-16-16,-2-9 16 15,-1 5 0-15,-1-4-1 16,0 1 16-16,0-2-16 16,-1 2 1-16,3 0 0 15,1 2-12-15,2-4 12 16,1 2 0-16,-1-1 0 15,0-1 16-15,0-4-17 16,-1-2 1-16,0-2 0 16,2 0-11-16,1 0 11 15,0 0 0-15,2 0-1 0,0 0 15 16,2-6-16-16,-3-1 2 16,-2 1 0-1,3-6-12-15,-3 2 12 0,1-4 0 16,-2-2 0-16,2 0 20 15,-3 0-28-15,2-2 8 16,-2-5 0-16,-2 6-4 16,0-1 4-16,-2 0 0 15,-1-5-1-15,1 2 14 16,-3-2-14-16,3 3 1 16,-5 0 0-16,-3 2-15 15,2-1 15-15,-6-2 0 16,1 1 3-16,-1-2 19 0,-4-3-29 15,0-2 7-15,0-5 0 16,0-1-12 0,-4 0 25-16,-12-4-13 0,0-1 5 15,-4 2 13-15,1-3-9 16,-4-4-9-16,-2 0 0 16,-4 0-6-16,-2-1 13 15,-2 1-7-15,-3 2 15 16,3 0-7-16,2 5 13 15,-2 2-21-15,1 6 1 16,-1 0 5-16,0 6 0 16,-2 1-6-16,0 4 0 15,2 3 15-15,-3-3-33 16,-2 7 18-16,-1 1-54 0,-9 1 30 16,-1 4-72-1,-2 4-37-15,-23 0-109 0,14 14-296 16,5 3-195-16</inkml:trace>
  <inkml:trace contextRef="#ctx0" brushRef="#br0" timeOffset="127600.17">12630 14761 2163 0,'0'0'258'0,"0"0"-258"0,0 0-165 15,0 0 105-15,0 0-60 16,0 0-555-16</inkml:trace>
  <inkml:trace contextRef="#ctx0" brushRef="#br0" timeOffset="127739.72">12630 14761 1750 0,'52'-7'518'16,"-54"7"-518"-16,2 0-29 16,0 0-255-16,0 0-456 0</inkml:trace>
  <inkml:trace contextRef="#ctx0" brushRef="#br0" timeOffset="127885.46">12722 14777 2129 0,'0'0'463'16,"0"0"-463"-16,0 0-174 15,0 0-70-15,0 0-427 0</inkml:trace>
  <inkml:trace contextRef="#ctx0" brushRef="#br0" timeOffset="128058.71">12672 14959 864 0,'0'0'1857'0,"0"0"-1796"0,0 0-61 16,0 0-603-16,-127 62-382 0</inkml:trace>
  <inkml:trace contextRef="#ctx0" brushRef="#br0" timeOffset="141634.56">3912 3501 1111 0,'0'0'698'0,"0"0"-515"16,0 0-124-16,0 0 49 16,0 0-12-16,0 0-55 15,-27-12 13-15,25 11-38 16,-5-3 9-16,1 1 48 15,-4 1 23-15,0-2-12 16,-1 2 4-16,-5 0-51 16,1 0 27-16,-1 0-34 15,-2 0 4-15,-2 2 5 16,-3 0-39-16,4 0 44 0,-4 0-23 16,-1 0-12-16,1 0 49 15,-2 0-40-15,2 0 9 16,0 0 4-16,1 0-25 15,0 0 23-15,2 0-29 16,-1 4 1-16,2 0 17 16,-2 0-9-16,1 0-8 15,1 3 27-15,-4-3-27 16,3 5 36-16,0-1-28 16,0 2-8-16,2 0 7 15,-2 2-1-15,2 2-7 16,1 2 0-16,-2-2 12 15,1 2-6-15,3 0-6 0,1 1 0 16,1 0-6 0,0 3 12-16,2-2-6 15,0 2 0-15,2 0 10 16,0-1 2-16,0-3-12 0,2 2 0 16,1-2-10-16,1 2 10 15,-2 0 0-15,3 0 0 16,0 0 13-16,-1-2-8 15,3 1-5-15,2-4 0 16,0 1-6-16,0 0 7 16,0 2-1-16,0 2 0 15,0 0 12-15,0 2-15 16,0 2 3-16,0 0 0 16,7 0-6-16,1-3 7 15,1-2-1-15,-2 0 0 16,0-4 11-16,-1 2-7 15,1-3-4-15,-3 2 0 16,3-2-6-16,2 0 14 0,-2 0-8 16,1 2 0-16,0-2 1 15,-2 2 1-15,3-1-2 16,-1 0 0-16,4 1-1 16,-1-2 5-16,1 3-4 15,-2-2 0-15,1-1 2 16,1 0 1-16,-1 3-3 15,2-4 0-15,-1-1-1 16,0 1 7-16,2-1-6 16,-1-1 0-16,1 1 1 15,1 2-1-15,4-2 0 0,-2 2 0 16,1-2-1 0,-1 0 9-16,2 1-8 15,-4-4 0-15,1 2 0 0,2-3-3 16,-3-3 4-16,3 4-1 15,0-3 0-15,0 0 5 16,1 0-5-16,-3-2 0 16,3 2 6-16,-4 0-20 15,-1-2 14-15,1 2 0 16,-2-2-1-16,1-1 10 16,-2-1-9-16,5 3 0 15,-5-3 1-15,5 0-10 16,-2 0 9-16,1 0 0 0,-1 0-1 15,3 0 10 1,-3 0-9-16,-1 0 0 0,-1 0 1 16,1 0-10-1,-3 2 9-15,-3-1 0 0,4-1-1 16,-3 3 16-16,-1-3-16 16,4 0 1-16,-1 0-2 15,0 0-11-15,3 0 13 16,-4 0 0-16,4 0 4 15,-3-4 2-15,0 2-7 16,1-2 1-16,-1 2-3 16,-1 2 1-16,0-3 2 15,1 2 0-15,-1-1-6 16,2-1 15-16,-3-1-9 16,2 1 0-16,3-1-1 15,-4 0-10-15,2-3 11 16,-1 2 0-16,-2-1-1 0,2 1 10 15,-2-1-9 1,0 0 0-16,1 2-2 0,0-1-8 16,-1-1 10-16,-3-1 0 15,4 2 0-15,-2-1 10 16,1 0-11-16,-3-3 1 16,4 3 0-16,-4 1-12 15,-1-2 9-15,1 1 3 0,-1 1 0 16,2-1 12-16,0-1-13 15,-1 2 1-15,0-4 0 16,-1 3-5 0,2-2 5-16,-2 0 0 0,1-1-7 15,0-2 17-15,1 3-11 16,0-3 1-16,0 1-1 16,-3-1-11-16,3-1 13 15,-3 0-1-15,0 0 0 16,2-2 15-16,-2-2-20 15,0 2 5-15,1-2 0 16,-3 0-12-16,-2-1 13 16,0 2-1-16,0-3 0 15,0 1 15-15,0-2-16 16,0-4 1-16,0 0 0 16,0-4-15-16,0 1 15 15,0 1 0-15,0-2 0 0,-5 5 17 16,3 2-23-1,-4 2 6-15,1 2 0 0,-2-2-9 16,-2 0 10-16,3 0-1 16,-6-2 0-16,3-2 15 15,-1 0-14-15,-2-3-1 16,1 3 0-16,0 3-1 16,0-2 11-16,0 3-10 15,0 0 5-15,-1 2 8 16,1 2 0-16,1 0-13 15,-2 0 0-15,-1 2 17 16,-1-2-11-16,-1 2 1 16,-1-2-7-16,1 0 12 0,-3 0 3 15,2 2-14-15,0-1-1 16,1 2 42-16,1 3-42 16,1 0 24-16,3 2-10 15,-2 2-5-15,1-1 14 16,-1 2-23-16,1 0 0 15,-4 1-9-15,-1-1 15 16,1-1-6-16,-5 2 0 16,2-3 8-16,0 2-16 15,-2-1 8-15,0 0-37 0,-2 4 10 16,2 0-72 0,-14 8-34-16,7 11-466 15,3 0-1097-15</inkml:trace>
  <inkml:trace contextRef="#ctx0" brushRef="#br0" timeOffset="143760.76">5148 4419 1517 0,'0'0'306'0,"0"0"-210"0,0 0-18 16,0 0-18-16,0 0 3 15,0 0 20-15,0 0-27 16,3 0 36-16,3 0 19 16,-1-2-44-16,2 1 37 15,1 1-52-15,6 0-25 16,1 0 36-16,6 0-62 15,4 0 19-15,3 0 10 16,8 0-29-16,0 0 30 16,1 0-25-16,3 0-6 15,1 0 35-15,-1 0-26 0,4 0-1 16,1 0-1 0,-1 0 2-16,5 0 6 0,0-7-15 15,0 1 0-15,1 1 1 16,-2 0 8-16,-3 3-9 15,-3 0 0-15,0 2 6 16,-1 0-1-16,-1 0-5 16,2-4 0-16,1 1-3 15,-1-3 5-15,1-3-2 16,-1 3 1-16,-3 2 8 16,-1 2-3-16,-5 0-6 15,-2 2 0-15,2 0-1 16,-5 0-7-16,-1 0 8 15,2 0 0-15,2 4 9 16,0 0-7-16,2-4-2 16,-2 0 0-16,1 0-11 15,-1 0 19-15,-4 0-8 0,0 0 0 16,-1 0 0-16,1 0 7 16,-2 0-7-16,2 0 0 15,-1 0-9-15,1 0 9 16,2 0 0-16,0 2 0 15,4 0 10-15,2-2-7 16,4 0-3-16,1 0 0 16,4 0-1-16,1 0 6 15,4 0-5-15,2 0 0 16,-1 0 1-16,0-4 2 16,2-2-3-16,-5 2 0 0,-1-1 0 15,-2 4 8 1,-1 1-8-16,-3 0 0 0,3 0 0 15,-3 0-3-15,2-3 3 16,5 3 0-16,4-1 0 16,0-1 10-16,5-1-10 15,0 2 0-15,-3 1 1 16,1 0-3-16,-7 0 2 16,-1 0 0-16,-1 0-6 15,-1 0 14-15,6 4-8 16,-2 2 0-16,2 0 0 15,3-2-8-15,2-2 8 16,3-2 0-16,3 0-1 0,-1 0 10 16,-2 0-9-1,2 0 0-15,-2 2 1 0,0 2-9 16,-2 2 8-16,-1 3 0 16,3-2 0-16,0 1 9 15,6 0-9-15,3 0 0 16,1-1 0-16,-2-2-4 15,-5 0 5-15,-9-2-1 16,-6-3 1-16,-13 3 11 16,-8-3-12-16,-12 0 0 15,-7 0 0-15,-6 2-3 16,0 0 3-16,0 14-99 16,-13-2-384-16,0-2-710 0</inkml:trace>
  <inkml:trace contextRef="#ctx0" brushRef="#br0" timeOffset="144622.72">13014 4286 1714 0,'0'0'373'0,"0"0"-236"16,0 0 8-16,0 0 37 15,0 0-89-15,0 0-41 16,0 0-25-16,60 3-19 15,-18 0 35-15,5 3-34 16,4 1-2-16,-4-1-1 16,-5 0 0-16,-6-2-6 15,-7 0 0-15,-11-1 15 16,-7-2-10-16,-11 2-5 16,0-1 28-16,-13 0 107 15,-18 3-114-15,-12 0-2 16,3 0-4-16,7 1 10 0,10-4 56 15,14 0-56-15,9-2-24 16,0 0-2-16,3 2-26 16,14-2 27-16,5 2-6 15,3-2 12-15,-2 2-20 16,-8 2-38-16,-15 10-120 16,0 0-162-16,-17 0-294 0</inkml:trace>
  <inkml:trace contextRef="#ctx0" brushRef="#br0" timeOffset="148705.45">12599 9806 1292 0,'0'0'498'16,"0"0"-369"-16,0 0-3 15,0 0 14-15,0 0-22 16,0 0-9-16,-4 0-66 16,4 0 5-16,0 0 25 15,0 0-40-15,0 0 28 16,-2 0-32-16,-1 0-11 15,1 0 54-15,0 0-51 0,-5 0-3 16,0 0-12-16,-1 0 6 16,-5 0 0-16,-1 0-11 15,-1 0 24-15,-1 0 42 16,0 0-67-16,3 0 16 16,2 0-2-16,4 0-1 15,0 0-1-15,5 0-12 16,2 0 0-16,0 0-9 15,0 0 10-15,-2 0-1 16,2 0 0-16,-3 0-29 16,-3 0-41-16,-1 0-200 15,0-3-352-15</inkml:trace>
  <inkml:trace contextRef="#ctx0" brushRef="#br0" timeOffset="149679.29">12049 6190 1502 0,'0'0'507'0,"0"0"-410"16,0 0-54-16,0 0-9 16,0 0-12-16,0 0 60 15,0 0-15-15,-3 113-14 16,3-86 10-16,9-3-56 16,9-1 4-16,3-9-4 15,2-7 8-15,7-7-13 16,-1 0-2-16,0-7-19 15,0-17 17-15,-5-5-72 16,-5-3 7-16,-9-2 45 16,-3 0 3-16,-5 6 18 15,-2 6 1-15,0 7 0 16,0 8 86-16,0 5-7 16,0 2-20-16,0 2-26 15,0 22-24-15,10 12 6 0,0 8-15 16,5 10 10-16,2 4 7 15,1 2-16-15,-5 3 12 16,-5-3 5-16,-6-3-12 16,-2-7 7-16,-4-11 26 15,-21-8 37-15,-6-10 60 16,-6-9-60-16,-1-8-15 16,2-4-10-16,5 0-51 15,7-16 10-15,10-8-10 16,14-6-66-16,16-24-119 15,19 6-406-15,5 0-538 0</inkml:trace>
  <inkml:trace contextRef="#ctx0" brushRef="#br0" timeOffset="150042.97">12675 6035 1962 0,'0'0'473'16,"0"0"-349"-16,0 0-71 15,-116-1-1-15,85 1-51 16,6 5 6-16,5 3-7 16,9 1-3-16,7-1-13 0,4 0-47 15,0-1-13-15,0 2 56 16,0 0-7-1,2 3 27-15,5 1 14 0,-1 7 2 16,-2 5 73-16,-1 8 2 16,-3 3 5-16,3 4 23 15,-1 0-59-15,2 0 0 16,5-2-14-16,3-3-45 16,-2-5 23-16,5-4-24 15,1-6-16-15,2-4-34 16,9-16-194-16,-5 0-257 15,1-8-357-15</inkml:trace>
  <inkml:trace contextRef="#ctx0" brushRef="#br0" timeOffset="150292.4">12728 6336 1607 0,'0'0'594'0,"0"0"-398"15,0 0-57-15,0 0-112 16,0 0-12-16,0 0-15 15,83-110 21-15,-72 94-20 16,-2 4-1-16,-4 6 0 16,-3 2 148-16,0 4-18 15,-2 0-44-15,2 0-36 16,2 12-37-16,1 5 42 16,1 8-41-16,2 1-8 15,0 0 4-15,3 0-10 16,1-4-27-16,1-4-74 0,11-11-211 15,-3-6-218-15,-2-1-303 16</inkml:trace>
  <inkml:trace contextRef="#ctx0" brushRef="#br0" timeOffset="150631.29">13033 6100 613 0,'0'0'1456'0,"0"0"-990"16,0 0-272-16,0 0-93 15,0 0-40-15,0 0-55 16,0 0-4-16,83-72-4 16,-68 69 2-16,1 3 0 15,0 0 0-15,-5 0 7 0,2 14-10 16,-1 7 3 0,-6 3 0-16,1 3-7 0,-5 4 8 15,0 0-1-15,0 2 0 16,1 1 6-16,-1-2 15 15,-2 2 8-15,0-2 16 16,0-2 35-16,0-1-57 16,0-9 20-16,0-5-3 15,-5-3-39-15,-3-3 35 16,-1-5-36-16,0-2-2 16,0-2 2-16,9-11-153 15,0-12-314-15,0-10-590 0</inkml:trace>
  <inkml:trace contextRef="#ctx0" brushRef="#br0" timeOffset="150782.45">13475 6119 1822 0,'0'0'721'16,"0"0"-496"-16,0 0-68 15,0 0-102-15,129-69-55 16,-93 69-24-16,-7 0-287 15,-12 0-428-15</inkml:trace>
  <inkml:trace contextRef="#ctx0" brushRef="#br0" timeOffset="150937.26">13526 6294 2039 0,'0'0'792'0,"0"0"-589"0,0 0-70 16,0 0-97-16,0 0-16 15,0 0-20-15,160-33-116 16,-113 20-530-16</inkml:trace>
  <inkml:trace contextRef="#ctx0" brushRef="#br0" timeOffset="151377.88">14199 6067 2205 0,'0'0'675'0,"0"0"-518"16,0 0-15-16,0 0-101 15,0 0-19-15,27-115-14 16,2 88-7-16,-2 5-2 16,-8 4-8-16,-3 5 6 15,-5 2-9-15,-5 5 13 16,-2 2-1-16,-2 2 35 15,0 2-35-15,0 0 21 16,5 8-21-16,-1 14 6 0,3 12 3 16,0 8-9-1,-2 6 0-15,-1 6 0 16,-4 3 0-16,-2-4-12 0,0-3-50 16,0-7-73-16,-8-11 40 15,-5-10-22-15,-1-8 66 16,5-8 51-16,5-6-6 15,4 0 6-15,4 0 0 16,27-14 1-16,9-3 4 16,10-4-5-16,-4 5 0 15,-1 6 1-15,-7 10 1 16,-14 4-4-16,-11 28-123 16,-17 54-140-16,-25-5-81 15,-11 5-988-15</inkml:trace>
  <inkml:trace contextRef="#ctx0" brushRef="#br0" timeOffset="151707">12644 9712 1476 0,'0'0'982'0,"0"0"-691"16,0 0-200-16,0 0-69 16,0 0-22-16,0 0-374 15,0 0-574-15</inkml:trace>
  <inkml:trace contextRef="#ctx0" brushRef="#br0" timeOffset="152073.84">12862 12073 856 0,'0'0'0'0,"0"0"-672"0</inkml:trace>
  <inkml:trace contextRef="#ctx0" brushRef="#br0" timeOffset="152162.6">12862 12073 110 0,'-16'-72'0'0</inkml:trace>
  <inkml:trace contextRef="#ctx0" brushRef="#br0" timeOffset="153370.26">12853 11958 772 0,'0'0'286'16,"0"0"-13"-16,0 0-45 16,0 0 8-16,0 0-64 15,0 0-93-15,0 0-54 16,2-61-12-16,-4 51-7 15,-5-5-6-15,1 2 19 16,-1-5 13-16,-2-1 64 16,0 4-7-16,-2-1 4 15,0 1 25-15,-2 4-39 16,0 0-14-16,-3 1 10 16,1 3-56-16,-1 1 20 15,-3 0-29-15,2-1 5 0,-3 3 37 16,2 1-35-16,-2-1 26 15,0 1-14-15,0 3-28 16,-2 0 36-16,1 0-24 16,2 0 5-16,-2 0 9 15,1 0-26-15,1 0 19 16,-2 3-20-16,1-2 6 16,-2 2-6-16,2-2 0 15,-1 1 0-15,2 2 3 16,-1 0 12-16,-1 2-13 15,2 3-2-15,-4 1 0 16,3 0-3-16,3 0 3 16,-2 1 0-16,0 0 0 15,1 1 15-15,0-1-15 0,0 2 0 16,0 1 1 0,1 2 23-16,-1 0-24 0,2 0 1 15,2 2 14-15,-1 2-1 16,1 0-9-16,4 0-5 15,-4 0 0-15,1 3-6 16,2-3 7-16,-3-1-1 16,1-1 25-16,1 3-17 15,4-4 4-15,1 2-12 16,3 0 1-16,0-1-3 16,4 5 2-16,0-3 0 15,0 4 0-15,0 0 15 16,0 0-15-16,0 2 0 15,0-2 1-15,0 2-11 0,6-2 11 16,3 0-1-16,2 0 0 16,0 0 16-16,2-2-16 15,3 0 0-15,2 3 0 16,0-1-4-16,0-1 4 16,-1 2 0-16,2-3 3 15,-4 2 14-15,3-4-17 16,-1-1 0-16,-1-2 0 15,2-1-3-15,0-5 4 16,0 2-1-16,1-1 2 16,0-1 14-16,0-4-14 15,-1 3-2-15,3-1 0 16,-4 0-9-16,1 0 9 16,3-2 0-16,-4 4 0 0,1-6 20 15,1 1-20-15,4 1 0 16,0-3 0-16,-2-3-11 15,4 1 17-15,0 0-6 16,-1 0 0-16,-1 1 12 16,-4-2-12-16,2-1 0 15,-4 0 0-15,-1 3-17 16,-1-3 19-16,3 0-2 16,1 0 0-16,-2 0 16 15,3 0-16-15,3 0 0 0,-4 0 0 16,4 0-11-16,-3-9 12 15,0 1-1-15,-2-2 0 16,-3 1 11-16,1-3-11 16,-1-1 0-16,1-1 0 15,-1-5-9-15,3-6 10 16,1-7-1-16,-4-8 0 16,1-5 15-16,-1-8-18 15,-4-4 3-15,-4-1 0 16,-5 2-12-16,-2 5 18 15,0 2-6-15,-18 3 0 16,-11 2 13-16,-4 3 14 16,-5 1-15-16,-5 4-11 0,-1 5-2 15,2-5-7 1,-20-14-29-16,12 6-101 0,4 0-635 16</inkml:trace>
  <inkml:trace contextRef="#ctx0" brushRef="#br0" timeOffset="154433.48">15208 6086 1627 0,'0'0'585'0,"0"0"-368"15,0 0-89-15,0 0-24 16,0 0-64-16,0 0-17 16,0 0 74-16,16 28-24 0,-12 2 0 15,1 4-28-15,2-2-36 16,3 0 25-16,4-6-33 15,4-6-1-15,2-8 6 16,5-9-5-16,2-3-2 16,-4-12 1-16,0-18-44 15,-5-3 20-15,-5-3-18 16,-9 4 39-16,-1 4-5 16,-3 10 16-16,0 8 7 15,0 3 18-15,0 7-17 16,0 0 1-16,2 7-17 15,7 17 0-15,6 12-1 16,1 11 13-16,4 8-7 16,-4 7-5-16,-3 7 2 15,-9-3 1-15,-4 0-3 0,0-9 0 16,-19-8 22-16,-10-11-14 16,-5-9 53-16,1-12-13 15,2-7-27-15,4-8 24 16,7-2-45-16,7-12 10 15,13-22-10-15,11-46-119 16,20 6-142-16,4 0-583 0</inkml:trace>
  <inkml:trace contextRef="#ctx0" brushRef="#br0" timeOffset="154801.79">15815 5815 1829 0,'0'0'523'15,"0"0"-401"-15,0 0-9 16,-121-2-64-16,92 2 9 16,7 0-51-16,8 0 4 15,7 2-22-15,5 0 8 16,2 0-41-16,0 2-5 15,0 2 28-15,0 4 19 16,7 2 2-16,0 4 0 16,2 6 40-16,-5 8 13 0,0 6 69 15,-1 8-6-15,-3 9-44 16,0 1 31-16,0 1-40 16,4 0-37-16,3-3-1 15,4-4-11-15,2-5-28 16,8-10-4-16,1-8-142 15,16-24-109-15,-7-1-268 16,-2-5-504-16</inkml:trace>
  <inkml:trace contextRef="#ctx0" brushRef="#br0" timeOffset="155055.15">15928 6042 532 0,'0'0'1540'0,"0"0"-1181"0,0 0-167 16,0 0-95-1,0 0-17-15,0 0-65 0,0 0-14 16,91-53 5-16,-87 67 8 16,-1 6-14-16,-3 7 31 15,-3 5-4-15,-14 2 60 16,-3 0-19-16,-1-2-5 16,8-3-10-16,7-2-44 15,6-6 3-15,0-6-12 16,13-5-32-16,14-10-20 15,24-8-126-15,-4-18-328 16,-7-7-670-16</inkml:trace>
  <inkml:trace contextRef="#ctx0" brushRef="#br0" timeOffset="155404.07">16200 5925 1874 0,'0'0'733'0,"0"0"-479"0,0 0-117 16,0 0-34-16,0 0-97 15,0 0-4-15,0 0-2 16,95-60-57-16,-72 54 6 16,-8 4 8-16,-5 0 7 15,-4 2 27-15,-6 0 13 16,0 0-4-16,0 8 48 16,0 15-6-16,0 10 21 15,0 9-36-15,2 7-26 16,5 5 17-16,5 1-18 15,1 4 0-15,-3-1 2 16,2-3 14-16,-5-5-11 0,-3-6-5 16,-4-8 0-16,0-9 69 15,0-7-37-15,-9-4-1 16,-7-9 22-16,-1-6-52 16,1-1 15-16,3 0-16 15,13-35-129-15,0-5-197 16,0-7-924-16</inkml:trace>
  <inkml:trace contextRef="#ctx0" brushRef="#br0" timeOffset="155537.07">16908 6066 1957 0,'0'0'745'0,"0"0"-545"15,0 0-43-15,0 0-115 16,0 0-42-16,0 0-71 15,0 0-533-15</inkml:trace>
  <inkml:trace contextRef="#ctx0" brushRef="#br0" timeOffset="155698.99">16821 6250 2479 0,'0'0'637'16,"0"0"-506"-16,0 0-52 15,0 0-54-15,0 0 22 16,139-16-47-16,-81-1-33 16,13-16-46-16,-17 3-415 15,-15-2-618-15</inkml:trace>
  <inkml:trace contextRef="#ctx0" brushRef="#br0" timeOffset="156129.18">17359 5767 1744 0,'0'0'801'0,"0"0"-495"16,0 0-160-16,0 0-46 15,0 0-32-15,0 0-34 0,0 0 37 16,-12 84-58-16,5-51-11 16,1-1 2-16,4 1-3 15,2-1-1-15,0-2 0 16,0-6 15-16,6-3-27 15,7-8 12-15,6-7-43 16,1-6 5-16,4 0-80 16,-2-15-2-16,-1-11-17 15,-4-9-12-15,-5-1 114 16,-4-2 19-16,-3 4 16 16,-5 6 70-16,0 7 72 15,0 8 15-15,0 7-33 16,0 4-52-16,0 2 7 15,0 7-64-15,0 18-13 16,2 13 45-16,4 10-39 16,2 8 13-16,0 1-20 0,1 1 14 15,-3-4-30-15,-2-7-10 16,-4 1-120-16,0-19-379 16,-12-11-780-16</inkml:trace>
  <inkml:trace contextRef="#ctx0" brushRef="#br0" timeOffset="156684.47">16655 6097 690 0,'0'0'337'0,"0"0"-130"15,0 0 10-15,0 0 32 16,0 0-22-16,0 0-24 15,0 0-33-15,-3 0 25 16,3 0-60-16,0 0-52 16,0 0 16-16,3 0-47 15,14 0 3-15,7-5 14 16,6-5-45-16,7-3 30 16,4 0-33-16,3-4-12 0,1 3 28 15,-7 3-37 1,-7 0 0-16,-9 3 0 0,-8 5-11 15,-14 3-96-15,0 0-240 16,0 0-583-16</inkml:trace>
  <inkml:trace contextRef="#ctx0" brushRef="#br0" timeOffset="159973.18">12574 13954 1104 0,'0'0'356'0,"0"0"-251"15,0 0-66-15,0 0 144 16,0 0-52-16,0 0-40 16,0 0 31-16,3-58-14 15,-3 52 9-15,0 2 1 16,-5 1-20-16,-8-2 57 16,-3 4-56-16,-1 1-29 15,-3 0 17-15,-1 0-38 16,2 0 18-16,-4 0-39 15,1 0-27-15,2 0 18 16,-2 0-12-16,-1 0-7 16,2 1 0-16,-2 4 11 15,0-4-10-15,1 1-1 16,-2 1 0-16,2-1 8 16,-1 3-7-16,3-1 9 15,-2 2 14-15,0 0-17 0,-1 4 17 16,1 1-24-16,-2-3 1 15,1 3 2-15,1-1 4 16,2-1-7-16,2 0 14 16,0 0-5-16,3-1 9 15,-1 2-18-15,0 4 1 16,4-7 2-16,-2 8-2 16,1-3-1-16,3 2 0 15,1 0 17-15,3 0-17 16,2 0 0-16,-1 2 0 15,0 2-12-15,-1 2 13 16,1 0-1-16,1 3 0 16,0 0 18-16,1 4-16 15,3-4-2-15,0 5 0 0,0 0-13 16,0 3 11-16,11-3 2 16,2-1 0-16,1 3 11 15,1-3-13-15,3 1 2 16,-1-2 0-16,-2-2-3 15,1 1 9-15,1-6-6 16,1 1 0-16,2-2 9 16,0 0-3-16,0 1-6 15,2-2 0-15,-2 1-11 16,1-3 11-16,-2 2 0 16,2 0 0-16,1-1 12 15,-2 0-9-15,4 2-3 16,1-5 0-16,0 0-11 0,2 1 18 15,-4-4-7 1,0 1 0-16,2 0 1 0,-3-3-2 16,0 0 1-16,2-2 0 15,1 0-7-15,2-2 15 16,2-1-8-16,-2 1 0 16,0-4 11-16,-1 0-22 15,-2 0 12-15,-1 0-1 16,-3 0 0-16,-3 0 9 15,2 0-10-15,-2 0 1 16,3-7 0-16,1-3-9 16,0-4 9-16,0 0 0 0,1-2 0 15,0 2 6 1,-2-4-6-16,3 0 0 0,-6-4 1 16,-1-1-1-16,-1-4 0 15,-1-4 0-15,-5 0-2 16,-3-5 7-16,-1 5-5 15,0-5 0-15,-5 2 0 16,0 2-3-16,0 0 3 16,0-1 0-16,-8 4-1 15,-9-8 12-15,-3 3-11 16,-3-4 0-16,-3-2 0 16,-1 2 3-16,-2-2-2 15,-4 0 7-15,0 4 29 0,-6 2-36 16,-1 5 33-1,1 3-25-15,-4 6-2 0,3 2-5 16,2 5-2-16,5 4-24 16,2-3-2-16,4 3-68 15,-7 4-45-15,10-1-369 16,1 0-488-16</inkml:trace>
  <inkml:trace contextRef="#ctx0" brushRef="#br0" timeOffset="160889.94">18386 6367 2002 0,'0'0'550'0,"0"0"-413"16,0 0-101-16,-63 112-35 16,47-68 19-16,5-2-20 0,9 0-106 15,2-10-191-15,0-14-405 0</inkml:trace>
  <inkml:trace contextRef="#ctx0" brushRef="#br0" timeOffset="161349.16">18583 6170 2264 0,'0'0'690'0,"0"0"-554"15,0 0-113-15,0 0 12 0,0 0-34 16,0 0-1 0,0 0 0-16,108 94-21 0,-70-94-22 15,-3 0-62-15,-4-20-58 16,-8-7 25-16,-10-2 10 16,-8 0 122-16,-5 0 6 15,0 8 52-15,0 5 50 16,-5 7 18-16,-2 7-57 15,5 2-5-15,2 0-58 16,0 18-2-16,0 16-7 16,7 12 18-16,11 14-6 15,6 11 12-15,6 12-9 16,3 8 41-16,-2 3-32 16,0 5 1-16,-6-5 3 15,-8-5-10-15,-10-8 8 0,-7-13-7 16,0-17 1-1,-11-13 29-15,-14-19-29 0,-8-19 31 16,-5-1-21-16,-2-36-21 16,0-33-8-16,6-56-79 15,9 11-174-15,13-1-377 0</inkml:trace>
  <inkml:trace contextRef="#ctx0" brushRef="#br0" timeOffset="161729.19">19412 5872 2029 0,'0'0'692'0,"0"0"-533"16,0 0-91-16,-137 0 34 15,99 1-60-15,2 10-36 16,4-4 3-16,11 1-9 15,3-2-2-15,9 0-16 16,2-1-56-16,5-2 29 16,2 0-11-16,0 3 4 15,0 2 51-15,2 5-15 16,9 5 16-16,5 8 18 16,2 9-7-16,-2 6 54 0,1 13-20 15,-1 7 5-15,-1 5 18 16,1 0-35-16,1-4 8 15,2-4-35-15,1-9 9 16,2-13-30-16,2-12 12 16,3-14-92-16,15-23-87 15,-3-18-289-15,-6-9-447 0</inkml:trace>
  <inkml:trace contextRef="#ctx0" brushRef="#br0" timeOffset="162114.71">19526 5967 1824 0,'0'0'559'0,"0"0"-452"15,0 0-77-15,0 0 34 0,0 0-17 16,0 0-47-16,0 0 18 16,94-70-18-16,-80 70 0 15,-3 0 9-15,-7 0-1 16,-4 8 47-16,0 6 19 15,0 3-17-15,-4 4 42 16,-13 3-53-16,4-2-8 16,5 0 1-16,0-4-38 15,6-1 9-15,2-4-10 16,0 0-14-16,14-3 5 16,6 0-20-16,2 0 13 0,5 0 15 15,-2 0-13 1,-1 2 14-16,-4 1 0 0,-2 6-2 15,-7 1 2 1,-5 2 0-16,-6 0 24 0,0 0 31 16,0-2-46-16,-13-2 48 15,-5-6-57-15,5-8-2 16,-3-6-10-16,5-18-217 16,3-10-451-16</inkml:trace>
  <inkml:trace contextRef="#ctx0" brushRef="#br0" timeOffset="162488.71">19847 5831 1463 0,'0'0'1224'0,"0"0"-1003"0,0 0-164 16,0 0-15-16,0 0-42 15,118-42 0-15,-91 39-29 16,-7 3-132-16,-7 0 27 15,-6 5 13-15,-4 11 118 16,-3 5 3-16,0 4 27 16,0 3 40-16,0 2-39 15,4 2-16-15,5 4 24 16,6 2-29-16,1 2 14 16,4 5 18-16,4 6-27 15,1-1 67-15,-1 3-9 16,3 0 14-16,-6-3-9 15,-4-5-48-15,-8-7 40 0,-7-5 1 16,-2-10-41-16,0-4 28 16,-2-8-55-16,-9-8-3 15,2-3-28-15,-3-33-166 16,4-8-435-16,1-12-1173 0</inkml:trace>
  <inkml:trace contextRef="#ctx0" brushRef="#br0" timeOffset="162624.41">20279 5992 2015 0,'0'0'556'15,"0"0"-450"-15,0 0 2 16,0 0-22-16,0 0-86 0,145-58-103 16,-109 58-503-16,-12 0 65 0</inkml:trace>
  <inkml:trace contextRef="#ctx0" brushRef="#br0" timeOffset="162788.1">20395 6200 2038 0,'0'0'755'16,"0"0"-570"-16,0 0-120 16,0 0 18-16,129-39-68 15,-73 20-15-15,6-4-84 16,41-8-411-16,-16 4 421 15,-7 4-429-15</inkml:trace>
  <inkml:trace contextRef="#ctx0" brushRef="#br0" timeOffset="163105.35">21122 5767 2407 0,'0'0'623'16,"0"0"-468"-16,0 0-57 15,0 0-46-15,-114 82 6 16,101-34-41-16,9 8-16 16,4 7 6-16,0-1 7 15,19-2-22-15,12-6 8 0,2-10-36 16,8-10 35-16,-3-12-38 16,0-11 4-16,-5-11-3 15,-8-9-13-15,-7-21 23 16,-14-8-2-16,-4-4 18 15,-7-2 6-15,-21 6 12 16,-7 8 9-16,-7 10 9 16,-7 11-24-16,-6 9-20 15,-46 29-140-15,15 9-355 16,-3 5-228-16</inkml:trace>
  <inkml:trace contextRef="#ctx0" brushRef="#br0" timeOffset="163808.17">18248 6264 451 0,'0'0'663'16,"0"0"-388"-16,0 0-185 16,0 0 18-16,0 0 3 15,0 0-6-15,0 0 9 16,-8-105-35-16,8 90 10 15,0 5 48-15,0 2-15 16,0 1 20-16,0 5-51 16,0 1-18-16,0 1 25 15,0 0-32-15,0 0-8 16,3 0-16-16,2 0-33 0,3 12 33 16,3 14 15-1,5 12 1-15,-1 10-5 0,2 10-52 16,-7 11 2-16,1 5-3 15,-11 40-125-15,0-20-162 16,0-8-464-16</inkml:trace>
  <inkml:trace contextRef="#ctx0" brushRef="#br0" timeOffset="164493.28">14691 6228 649 0,'0'0'1396'0,"0"0"-908"16,0 0-400-16,0 0-25 15,0 0 65-15,0 0-62 16,-53 139-23-16,-14-34-43 16,2-6-203-16,-6-9-1912 0</inkml:trace>
  <inkml:trace contextRef="#ctx0" brushRef="#br0" timeOffset="172984.56">12082 10701 833 0,'0'0'410'0,"0"0"-214"16,0 0-106-16,0 0-4 15,0 0 10-15,0 0-62 16,-29-13 5-16,27 13-38 16,-3 0 0-16,3 0 33 15,0 0 7-15,0 0 41 16,0 0-15-16,2 0-26 16,-2 0 22-16,2 0-23 15,0 0-27-15,0 0-2 0,0 0-11 16,0 0 0-16,6 8 0 15,12 5 0-15,6 6-8 16,9 2 8-16,8 2-6 16,3 1-19-16,8 0-47 15,6 2-10-15,33 4-60 16,-13-6-119-16,-6-7-139 16</inkml:trace>
  <inkml:trace contextRef="#ctx0" brushRef="#br0" timeOffset="178232.19">12487 9821 880 0,'0'0'308'15,"0"0"-122"-15,0 0-28 16,0 0 56-16,0 0-119 16,0 0-19-16,-62-9-18 15,53 7 7-15,-1 2 22 16,1 0-41-16,-1 0-17 16,0 0-10-16,1 0-11 15,-1 0 29-15,2 0-25 0,-3 0-11 16,1 0 8-16,4 0 0 15,-3 0-9-15,3 0 9 16,-4 0-8-16,1 0 58 16,1 0-11-16,-4 0 29 15,1 0-12-15,1 2-63 16,-4-1 20-16,1 5-22 16,1 0 8-16,1-2-11 15,2 3 3-15,1-1 0 16,-2 2 28-16,-1-1-28 0,3 4 28 15,-2 1-10-15,-1-2-17 16,5 1 23-16,-4 0-24 16,4-1 0-16,-1 0 4 15,3 0 9-15,-2 2-13 16,0-3 0-16,2 4 1 16,-2 1 20-16,1-3-21 15,-1 4 17-15,-1-1 23 16,2 0-39-16,-2 2 18 15,1-2-19-15,2 2 1 16,-1 0 16-16,1 0-16 0,-1 2-1 16,0-2 13-1,1 3-2-15,0-1 4 16,0-3 1-16,1 3-14 16,-1 0 45-16,1 0-39 0,1 1 5 15,2-3 16-15,0 2-28 16,0-2 16-16,0 0-17 15,0-4 0-15,0 0 3 16,0-1-2-16,0 0-1 16,0-3 20-16,0 3-19 15,2-2 22-15,1 1-23 16,-1 2 10-16,3 0 9 16,-1 2-18-16,2 0-1 15,-1 0 6-15,2-2 9 16,0 0-8-16,-1-2-7 0,-2 1 0 15,3-3-6-15,-3-1 8 16,1 1-2-16,0 2 15 16,1 1-6-1,-1-4 3-15,1 3-12 0,4-1 7 16,0 1-2-16,1 0 4 16,1 2-9-16,-3-3 0 15,1 4 18-15,-2-3-17 16,0 0-1-16,1 0 0 15,-2 0-11-15,2-3 17 16,0 4-6-16,-1-3 2 16,4 3 16-16,-1-3-9 15,0 5-9-15,3-1 0 16,-4 1-6-16,4-3 7 16,-1 1-1-16,-2-1 8 15,1-2 8-15,-4 3-7 16,3-4-9-16,3 1 1 0,-3 0-2 15,5 0 11 1,-3-2-10-16,3 2 0 0,-1-2 15 16,1 0 0-16,-1-2-15 15,-1 2 0-15,1-4-6 16,-4 2 14-16,3-2-8 16,-5 1 0-16,3-2 9 15,-4 2-6-15,1-2-3 16,-1 2 0-16,2-2-8 15,1 1 10-15,2-2-2 0,-2 3 0 16,5-3 7-16,-2 0 3 16,1 0-10-16,1 0 0 15,-3 0-1 1,3 0 7-16,-3 0-6 0,1 0 0 16,1 0 1-16,-1 0-4 15,1-5 3-15,1 0 0 16,-1-4-1-16,1 1 7 15,-1 0-6-15,-2-1 0 16,1-4 0-16,-3 3-6 16,0-4 6-16,0 1 0 15,2-2-2-15,-1-1 17 16,-1 0-15-16,1-2 0 0,-2 2 0 16,-1 0-9-1,0 0 9-15,-2-2 0 0,0 2-1 16,1-2 11-16,-1-3-10 15,0-1 0-15,2-1-7 16,-1-1-7-16,1-1 13 16,-2 1 1-16,0 0-6 15,-3 0 18-15,-4 1-12 16,0-4 0-16,0-1 0 16,0-5-8-16,-6-4 9 15,-8-6-1-15,-1-2 0 16,-6-5 12-16,2-5-12 15,-4-5 0-15,1 0-19 16,-1 2 1-16,2 5-78 0,0 16 19 16,-3 11 9-16,-3 16-121 15,-28 12-113 1,3 18-192-16,3 5-464 0</inkml:trace>
  <inkml:trace contextRef="#ctx0" brushRef="#br0" timeOffset="186154.61">4161 4573 882 0,'0'0'550'0,"0"0"-380"16,0 0-27-16,0 0-63 16,0 0-32-16,0 0 43 15,-42 0-39-15,36 0 25 16,-2 0-9-16,2 0 1 16,0 0 35-16,-3 0-51 15,-1 0 2-15,2 0 6 16,-1 0-25-16,-3 0 17 15,-1 0-35-15,-1 0-2 16,1 0 22-16,1 0-14 0,-2 0 49 16,-1 0-17-16,1 0-3 15,1 0 9-15,-3 0-29 16,3 0-1-16,-3 0 4 16,-2 0-35-16,0 0 4 15,-3 0-1-15,-2 3 5 16,0 0 13-16,-1 2-21 15,-1-1 29-15,1-2 21 16,0 2-39-16,-3 0 20 16,0 0-28-16,2 0 4 15,4 0 8-15,0 2-15 16,1-2-1-16,5-2 0 16,-1 2 6-16,0-2-6 15,0 2 0-15,1 0 4 16,-1 0-19-16,1 2 23 0,-3 1-8 15,3 0 0-15,-6 0 13 16,3 4-16-16,1-1 3 16,-1 2 0-16,0-1-6 15,0 2 6-15,1 1 0 16,1 2 2-16,-2-2 14 16,2 2-16-16,4 1 0 15,-2-2 9-15,1 3-19 16,1 1 10-16,-1 1 0 15,1 2 1-15,1 0 13 16,3 2-15-16,-1 0 1 16,2 2 0-16,0 0-12 15,3-1 12-15,0 2 0 0,1-1 0 16,3 1 12-16,0-4-9 16,0 4-3-16,0-1 0 15,0-1-12-15,0 4 18 16,0 1-6-16,0-2 0 15,0 2 9-15,7-3-11 16,2 0 2-16,0 1 0 16,2-2-18-16,2-2 19 15,1 1-1-15,-1-2 0 16,1-1 18-16,1 0-19 16,-1-2 1-16,1 0 0 15,1 0-14-15,1 1 22 0,1-6-8 16,0 2 0-16,2-3 10 15,-2-2-2-15,2 0-8 16,0 0 0-16,0-3-10 16,2 2 17-16,1-1-7 15,-1 0 0-15,3-2 15 16,-1 1-15-16,2-2 0 16,1 0 0-16,0 0-3 15,0-1 4-15,0 0-1 16,0 0 0-16,-1 0 11 15,0-1-8-15,1-3-3 16,2 1 0-16,-2-1-6 16,0-2 7-16,0 0-1 15,0 0 0-15,-3 0 9 16,-2 0-9-16,1 0 0 0,-2-5 0 16,0 0-1-16,-1 2 0 15,-1-6 1-15,2-1 0 16,-1-1 7-16,0-2-5 15,0-1-2-15,3-2 0 16,-4-3 0-16,1 1 4 16,1-2-5-16,-2 1 1 15,-1-1 0-15,1-4-10 16,-6-1 10-16,2 1 0 16,-1-3 4-16,-4-2 7 15,4 2-11-15,-3-4 0 16,0 1 0-16,-1-2-9 15,-2 0 10-15,-1 0-1 0,-3-3 0 16,0 2 6-16,2-2-6 16,-6-1 0-16,0 1 0 15,0-2-2-15,0 1 2 16,0 4 0-16,0-1 12 16,-6 0-4-16,-5 3-1 15,1-5-7-15,-6 3 6 16,-2 1 9-16,-2-1-15 15,-3 1 18-15,2 3 15 16,-2 0-31-16,1 2 25 16,-3 2-27-16,3 0 9 15,-2 3-12-15,1 0 3 0,-4 3 0 16,-4 4 3-16,-4 4 3 16,-5 6-12-16,-5 4-23 15,-24 14-75-15,11 10-124 16,7 2-699-16</inkml:trace>
  <inkml:trace contextRef="#ctx0" brushRef="#br0" timeOffset="193023.63">10389 5598 120 0,'0'0'1602'0,"0"0"-1353"16,0 0-188-16,0 0-54 0,0 0-4 15,0 0 10 1,56 2-5-16,-17-2 18 0,11 0-25 15,6 0 45-15,2 0 13 16,-2 0-31-16,-2 0 4 16,-2 0-32-16,-3 3 11 15,-2-2-7-15,0 1 4 16,-1-2 12-16,4 0 10 16,2 0-12-16,2 0 13 15,4 0-30-15,2 0 21 16,1 0 2-16,-3-6-24 15,-2 3 37-15,-4-2-37 16,0 1 1-16,-5 0 18 16,2 1-18-16,-2-1 18 15,1-3 29-15,2 3-23 0,-4 2 16 16,3-1-33-16,-4 3 0 16,-2 0-2-16,-2 0 7 15,-3 0-13-15,1 0 0 16,-4 0 1-16,1 0-1 15,-1 3 0-15,-1 1 0 16,3-2 11-16,0-2-1 16,0 3-5-16,1-3-1 15,0 0 2-15,2 0 15 16,0 0-20-16,2 0 7 16,1 0-8-16,-1 0 13 15,-2 0-13-15,1 0 0 16,-6 0 1-16,1-3-4 15,-1-1 5-15,1-3-2 16,-1-2 0-16,4 0 13 0,-4-4-5 16,1 1-2-16,-3 0-6 15,-2 0 31-15,-2 2-31 16,-4 0 7-16,0 2 4 16,-1 3-1-16,-2-6-10 15,3 1 0-15,-1 0 0 16,3-4 3-16,-3 3-3 15,1-2 0-15,-3 1 2 16,-1 0 5-16,-4 0-7 16,-1-2 0-16,-1 2 0 0,1-5 9 15,-1-1-8-15,4-2-1 16,0-1 5 0,4-3 5-16,-1 2-9 0,1 1-1 15,-4 3 0-15,1 0-12 16,-4 0 14-16,-2 2-2 15,1 0 9-15,-1-2 3 16,-4 2-8-16,1-2-4 16,-1-1 0-16,-6-2 9 15,0-2-7-15,-4-4 9 16,2-1 43-16,-2 0-37 16,0 0 20-16,0 2-5 15,0-1-13-15,-2 4 53 16,-8-2-32-16,-4 1 1 15,-1 0-7-15,-2 0-25 0,0 0 15 16,1 4-24-16,-3 0 2 16,0 0 20-16,1 4-22 15,-1 0 13-15,-2-1-7 16,1 2 9-16,-2 1-2 16,0-1-13-16,-1 3 2 15,2 0-8-15,-6 2 7 16,-2 0-1-16,-2 1 0 15,-5 0 15-15,-7 4-19 16,-3-2 4-16,-3 3 0 16,-3 0-11-16,1 2 10 15,0-1 1-15,5 2 0 16,-2 0 12-16,4 1-12 0,1 0 0 16,1 0 0-16,-1-2-9 15,1 2 9 1,-4 0 0-16,-3-3 0 0,-5 3 6 15,-6 0-4-15,-3 0-2 16,-3 0 0-16,-1 0-8 16,-2 0 8-16,-1 0 0 15,4 0 0-15,-3 0 2 16,2 3 1-16,3-3-3 16,-3 2 0-16,1 0-11 15,0 1 19-15,1 1-8 16,-1 1 0-16,3-4 1 15,-1 3-6-15,4-4 5 16,-3 3 0-16,3-3 0 16,2 0 4-16,-2 0-4 0,4 0 0 15,1 0 2-15,-1 0-5 16,2 0 3-16,1 1 0 16,-1 1-1-16,1 2 13 15,1 3-12-15,3-1 0 16,3 2 0-16,-1 1-3 15,5 1 3-15,0 3 0 16,3-1 5-16,1 2 9 16,5 1-14-16,-3 1 0 15,3 1 7-15,2-1-20 16,0 0 14-16,2-2-1 16,6 3 0-16,2-4 10 0,5 3-11 15,3-2 1 1,1 1 0-16,5 2-12 0,3 2 12 15,2 0 0-15,2 3-1 16,0 4 9-16,0 1-8 16,2 0 0-16,9 2 0 15,-3-1-9-15,4 1 9 16,-1 3 0-16,1-1 0 16,-1 0 12-16,2 2-13 15,3-1 1-15,4 0 0 16,-1 1-13-16,6-2 13 15,2 3 0-15,0 1-1 16,2-2 11-16,-2 2-10 0,-1-3 0 16,3 0-2-1,-5-4-5-15,3-2 8 0,-4-4-1 16,-4-4 1-16,-1-4 17 16,-7-4-16-16,-1-2-2 15,-4-3 0-15,-1-2 1 16,-3-3 8-16,0 3-4 15,-2-3 22-15,0 0-26 16,0 0 25-16,0 0-26 16,0 0 8-16,0 0-2 15,0 0 0-15,0 0-6 16,0 0 0-16,0 0-18 16,0 0-9-16,0 7-73 15,0 3-213-15,-9 0-676 0</inkml:trace>
  <inkml:trace contextRef="#ctx0" brushRef="#br0" timeOffset="204165.19">28637 5039 1622 0,'0'0'472'0,"0"0"-360"15,0 0 2-15,0 0-27 16,-141 22-4-16,99 3-62 15,0 11 13-15,1 3 35 16,6 7-19-16,6 4 35 16,4 7-1-16,12 1-42 15,11 6 26-15,2 3-42 16,13-2 4-16,20-2 0 16,13-5-29-16,9-12 14 15,8-12-15-15,3-12 0 16,3-16-16-16,0-6 14 15,-2-18-14-15,-7-20 15 16,-6-14-11-16,-11-13 12 0,-15-6 0 16,-16-6 0-16,-12-1 22 15,-5 8 29-15,-28 6 19 16,-12 11 17-16,-7 11-55 16,-5 12 7-16,1 13-39 15,5 6-9-15,9 9 8 16,11 2-87-16,8 10-84 15,12 7-289-15,7 2-204 0</inkml:trace>
  <inkml:trace contextRef="#ctx0" brushRef="#br0" timeOffset="204743.14">28813 5147 1857 0,'0'0'505'15,"0"0"-368"-15,0 0 49 16,0 0 24-16,31-126-51 16,18 70-92-16,32-27-4 15,31-29-7-15,31-30-44 16,15-13 40-16,3 7-41 16,-8 12-4-16,-14 15-1 15,-23 19-5-15,-27 18-1 0,-26 25 0 16,-17 13 15-16,3 1-3 15,-4 1-12-15,-8 5 0 16,-14 13-9-16,-12 12 9 16,-8 10-1-16,-3 4-25 15,0 0-90-15,-45 36-125 16,1 7-120-16,-6 0-311 0</inkml:trace>
  <inkml:trace contextRef="#ctx0" brushRef="#br0" timeOffset="205050.91">29323 4291 1800 0,'0'0'524'0,"0"0"-299"16,0 0-14-16,0 0-29 15,0 0-86-15,0 0-88 16,156-80 23-16,-80 67-31 15,2 4 1-15,-6 6-10 16,-10 3 9-16,-16 0 0 16,-17 9 0-16,-20 11 8 15,-9 7-4-15,-20 10-3 16,-22 7-1-16,-5 4 27 16,0 7-26-16,9-3 7 15,11-1-8-15,15 4-24 0,12-1-45 16,4 19-230-16,15-10-274 15,6-9-330-15</inkml:trace>
  <inkml:trace contextRef="#ctx0" brushRef="#br0" timeOffset="205548.79">28907 5715 1774 0,'0'0'346'16,"0"0"-260"-16,0 0 57 16,0 0 20-16,0 0-97 15,0 0-4-15,156-6 5 0,-36 22 44 16,51 7 23-1,32 8-48-15,13 1 14 0,3-1-27 16,-10-1-28-16,-2-7 20 16,-15-2-55-16,-52-8-1 15,-49-6 9-15,-45-4-18 16,-34-3 0-16,1 0-1 16,1 0 2-16,-1 0-16 15,-3-3 15-15,-4-5-6 16,-3-3-11-16,-3-1-85 15,-23-7-53-15,-13 5-376 16,-13-3-348-16</inkml:trace>
  <inkml:trace contextRef="#ctx0" brushRef="#br0" timeOffset="205848.68">30065 5534 1425 0,'0'0'758'0,"0"0"-634"16,0 0 3-16,0 0 93 16,0 0-2-16,0 0-116 15,0 0-78-15,-71 2 16 16,102 35-10-16,13 4-24 16,10 5 42-16,4 1-41 15,-4 3 2-15,-15-2-1 0,-18 4-1 16,-21 2-5-16,-14 1-2 15,-34 1 0 1,-20 0-12-16,-7-2-5 0,-4-4-37 16,6-10-80-1,-14-9-183-15,20-14-179 0,13-13-551 0</inkml:trace>
  <inkml:trace contextRef="#ctx0" brushRef="#br0" timeOffset="206934.93">28459 5167 84 0,'0'0'1426'16,"0"0"-1108"-16,0 0-143 0,0 0-23 15,0 0 9-15,0 0-64 16,0 0 7-16,-123 11 0 16,96 13-28-16,0 5 36 15,6 10-47-15,2 5-19 16,4 3 5-16,6 8-51 15,7 3 24-15,2 2-9 16,0-2-9-16,16-3 19 16,11-5-25-16,8-8 0 15,9-10 1-15,8-8 9 16,1-8-10-16,2-10 0 16,-1-6 5-16,-2-4-13 15,-6-23 8-15,-5-6 0 16,-6-11-1-16,-8-11 12 15,-10-7-11-15,-3-2 34 0,-9-3-19 16,-5 6 51 0,0 5-34-16,-16 8-1 0,-11 8 17 15,-7 7-48-15,-5 9 22 16,-3 9-22-16,-6 4 12 16,2 7-15-16,1 4 3 15,3 0 0-15,4 0-6 16,0 12 5-16,4 6 0 15,5 3 1-15,2 7-6 16,8 2-10-16,3 6 16 16,9 4 0-16,7 2-6 15,0 0 9-15,7 0-3 16,18 0 0-16,6-4-1 16,2-1-18-16,0-3 14 15,5-6 4-15,-1-5-7 0,-2-2-2 16,-2-7 9-16,-1-6 1 15,-1-6 0-15,-4-2-24 16,0 0 24-16,-4-20 0 16,-4-8-6-16,-3-10 17 15,-10-6-12-15,-4-9 1 16,-2-5 0-16,0-2-15 16,0-2 15-16,-12 4 0 15,0 8-1-15,-1 7-14 16,-6 14-5-16,1 8-56 15,-13 21-129-15,7 0-294 16,-1 0-467-16</inkml:trace>
  <inkml:trace contextRef="#ctx0" brushRef="#br0" timeOffset="207133.64">28623 5438 2309 0,'0'0'616'0,"0"0"-471"16,0 0-121 0,0 0-24-16,0 0-44 0,0 0-523 15,0 0-111-15</inkml:trace>
  <inkml:trace contextRef="#ctx0" brushRef="#br0" timeOffset="-204343.87">23638 10281 1986 0,'0'0'599'0,"0"0"-476"16,0 0 82-16,0 0-108 0,0 0-67 15,0 0 4-15,158-69-26 16,-98 69-5-16,-5 3-3 15,-4 20 16-15,-13 8-14 16,-11 7-2 0,-19 4 0-16,-8 2 22 0,-8 0-21 15,-26 0 14-15,-5-1-3 16,-9-8 3-16,6-2-7 16,5-7-8-16,8-8-21 15,8-12-14-15,19-11-153 16,2-17-349-16,0-10-476 0</inkml:trace>
  <inkml:trace contextRef="#ctx0" brushRef="#br0" timeOffset="-204112.5">24125 10182 2259 0,'0'0'527'0,"0"0"-343"16,0 0-5-16,-129 55-105 15,100-13-4-15,6 8-44 16,10 6-25-16,11 4 27 16,2-2-19-16,9 1-9 15,15-6 0-15,7-2 14 16,3-8-31-16,6-8 17 16,5-11-70-16,24-24-75 15,-9-6-351-15,-4-22-366 0</inkml:trace>
  <inkml:trace contextRef="#ctx0" brushRef="#br0" timeOffset="-203526.06">24922 9968 1976 0,'0'0'628'15,"0"0"-432"-15,0 0-4 16,0 0-115-16,0 0-38 16,0 0-34-16,0 0 13 15,-137-19-12-15,106 19-6 16,-5 0 9-16,3 1 32 16,-2-1-41-16,6 0 25 15,6 0-11-15,2 1-1 0,8 4 1 16,4 1-14-1,4 0 0-15,5 4-12 0,0 2 18 16,0 5-6-16,0 6 0 16,5 7 12-16,2 9 11 15,-5 8 2-15,1 11-4 16,-3 7 28-16,0 3-49 16,0 0 28-16,4 1-19 15,0-8 2-15,7-3 8 16,3-7-18-16,-1-7-1 15,3-6 3-15,-1-13 5 16,3-4-9-16,-1-9 1 16,8-9-53-16,22-14 4 15,-5-16-179-15,-2-10-622 0</inkml:trace>
  <inkml:trace contextRef="#ctx0" brushRef="#br0" timeOffset="-203238.83">24941 10415 2199 0,'0'0'747'0,"0"0"-605"15,0 0-10-15,0 0-74 16,0 0-58-16,0 0-13 16,0 0-67-16,98-74-13 15,-82 57 84-15,-6 4-11 16,-3 5 20-16,-5 4 43 15,0 4 1-15,0 0 20 0,3 2-34 16,2 18-7-16,0 10 42 16,1 1-42-16,1 6-10 15,0-3-2-15,-2-4-1 16,2-4-20-16,0-6-11 16,2-7-111-16,0-5-164 15,-2-8-498-15</inkml:trace>
  <inkml:trace contextRef="#ctx0" brushRef="#br0" timeOffset="-202822.94">25311 10050 2726 0,'0'0'477'15,"0"0"-384"-15,0 0-18 16,0 0-75-16,0 0 0 15,0 0-18-15,145-96-82 16,-117 86 17-16,-6 2 8 16,-8 4 62-16,-5 2 5 15,-7 2 16-15,0 0 1 16,0 20 52-16,-2 10-17 16,2 8 19-16,5 8-50 15,0 7-2-15,6 2-4 16,6 5 10-16,2 1-17 15,2-3 0-15,1 0 0 16,-1-4-9-16,-2-4 9 16,0-1 0-16,-8-5-1 15,-1-6 15-15,-8-6-16 0,-4-5 2 16,0-4 0-16,-16-6 27 16,-8-3-12-16,-5-1 1 15,-2-3-7-15,-2-3 6 16,-4-1-30-16,4-5-6 15,-5-1-110-15,7-7-202 16,8-14-838-16</inkml:trace>
  <inkml:trace contextRef="#ctx0" brushRef="#br0" timeOffset="-202573.61">25945 10257 1341 0,'0'0'1476'0,"0"0"-1221"16,0 0-111-16,0 0-58 16,0 0-40-16,141-54-22 15,-72 54-12-15,3 0-24 16,-8 1-5-16,-9 13-86 15,-14 11-145-15,-14-6-462 0,-17 0-592 16</inkml:trace>
  <inkml:trace contextRef="#ctx0" brushRef="#br0" timeOffset="-202417.03">26092 10524 1493 0,'0'0'1223'16,"0"0"-943"-16,0 0-87 15,0 0-54-15,127-6-57 16,-71 0-38-16,-2 3-38 16,8 3-12-16,-18 0-59 15,-7 0-449-15</inkml:trace>
  <inkml:trace contextRef="#ctx0" brushRef="#br0" timeOffset="-193817.97">12508 9765 179 0,'0'0'1092'0,"0"0"-784"15,0 0-154-15,0 0-19 16,0 0-62-16,0 0-17 16,0 0-43-16,2-3 5 15,0 1 25-15,2-2-2 16,0 1 30-16,-4 3-24 16,2 0-33-16,-2 0 19 15,0 0-32-15,0 0 45 16,0 0 52-16,0 0-28 15,-6 0-7-15,-4 0-51 16,-3 0 2-16,-3 0 32 16,-2 0-24-16,0 0 10 15,0 0 3-15,-2 0-33 16,0 0 26-16,0 0-28 0,0 0 9 16,-2 0-10-16,1 3 2 15,0 4-1-15,0 4 28 16,-1-2-16-16,2 4 39 15,0 1-33-15,2 4-12 16,-2 0 9-16,0 1-15 16,3 3 0-16,-4 0 0 15,3-1 16-15,1-1-14 16,1 0-2-16,1-4 0 16,3-1 17-16,1 2-17 15,5-3 0-15,-1 3 6 16,4-2 8-16,1 3-14 15,2 1 0-15,0 4 0 0,0-1-4 16,0 0 4-16,0 3 0 16,0-1 24-16,0 2-24 15,0 0 34-15,0-1-16 16,0 2-17-16,0-1 20 16,0 1-20-16,0-2-1 15,5 0 11-15,4-2 2 16,-3-1-12-16,3 0-1 15,-2-1 0-15,0-2-3 16,-3 3 14-16,2-1-11 16,1-2 24-16,3 3-18 15,0-4 7-15,6 2-13 16,0-4 2-16,2 1 1 0,-1-2 3 16,3 0-6-1,1-1 7-15,-4-1 7 0,3 0-10 16,-2-1-4-16,0 2 0 15,2-2-9-15,-2 0 9 16,0-2 0-16,1 0-1 16,2-2 13-16,1-2-12 15,-2-2 0-15,2-2 1 16,1-2-10-16,-1 0 9 16,0 0 0-16,3-2 0 15,-1-8 15-15,1-2-14 16,-3 0-1-16,0-4 0 0,3 0-12 15,-3-5 12-15,0 0 0 16,3-3 0-16,-1-4 17 16,-1 1-19-16,-4-1 2 15,0 0 0-15,-2 2-12 16,-1 1 12-16,-3 0 0 16,3-1 0-16,-3 1 15 15,3-6-14-15,-3-3-1 16,1-1 0-16,-6-8-14 15,1-4 15-15,-5 0-1 16,-4-3 0-16,0 0 18 16,0-3-15-16,-2 1-3 15,-13 0 0-15,-5 0 0 16,-3 0 10-16,-5 4-10 16,-6 3 5-16,-6 5 14 0,-8 9-5 15,-8 4-14-15,-5 10-25 16,-3 6 24-16,4 7-116 15,-9 4-125-15,17 0-359 16,13 4-967-16</inkml:trace>
  <inkml:trace contextRef="#ctx0" brushRef="#br0" timeOffset="-191760.81">27376 10134 892 0,'0'0'1198'0,"0"0"-874"16,0 0-229-16,-118 30 54 0,84-16-31 15,3 1-92 1,4-4 4-16,3-4-19 0,4-6-10 16,4-1 59-16,3 0-34 15,3-13 20-15,10-10-34 16,0-4-6-16,4-2-12 15,22 3 0-15,7 4-1 16,5 6-7-16,4 6 8 16,0 8 6-16,-3 2 0 15,-1 10 6-15,-9 18-7 16,-5 12 1-16,-11 10 0 16,-10 7-3-16,-3 2 9 15,-13 2 14-15,-19-3 43 16,-11-8-22-16,-1-6 40 15,-3-10-31-15,1-6-37 0,6-9 36 16,6-9-48 0,8-6 5-16,3-4-4 15,9 0 5-15,6-4-14 0,6-10-20 16,2-5-42-16,0 3 40 16,4 2-14-16,12 3 43 15,1 5-8-15,8 3 11 16,2 3-3-16,6 0 11 15,3 16 16-15,7 6 46 16,1 6-62-16,5 3 10 16,2-1-15-16,5-4 10 15,-1-6-32-15,16-16-11 16,-13-4-177-16,-12-4-457 0</inkml:trace>
  <inkml:trace contextRef="#ctx0" brushRef="#br0" timeOffset="-191010.54">24125 11453 1681 0,'0'0'553'16,"0"0"-399"-16,0 0-9 15,0 0-48-15,0 0-81 0,0 0 5 16,0 0 10-16,107-67 2 16,-74 67 40-16,1 1-1 15,-3 24 13-15,-8 9-7 16,-8 10-51-16,-13 9 15 15,-2 1-18-15,-11 3-15 16,-16-3 30-16,-6-8-39 16,-1-7 0-16,8-13 6 15,5-8-6-15,13-14-25 16,8-17-76-16,4-18-221 16,16-12-394-16</inkml:trace>
  <inkml:trace contextRef="#ctx0" brushRef="#br0" timeOffset="-190782.25">24588 11329 1979 0,'0'0'572'15,"0"0"-376"-15,0 0 21 16,0 0-102-16,-138 74-10 16,109-35-80-16,7 3 14 15,9 4 0-15,11 0-33 16,2 0 9-16,6 0-15 15,19-2 8-15,10-3-10 16,5-5 2-16,7-6-10 16,6-10-14-16,26-20-152 0,-15 0-185 15,-8-23-584-15</inkml:trace>
  <inkml:trace contextRef="#ctx0" brushRef="#br0" timeOffset="-190345.19">25234 11187 2280 0,'0'0'605'0,"0"0"-473"15,0 0-73-15,0 0 27 0,-137 0-76 16,110 6 1-16,0 0-22 15,2 0 2-15,1-2-16 16,4-1 23-16,4-3-11 16,3 0 12-16,7 0 1 15,1 0-2-15,5 0-17 16,0 0-7-16,0 3-35 16,0 4 31-16,7 8 12 15,6 5 18-15,3 6 0 16,-3 10 10-16,-2 10 65 15,-2 11-18-15,-7 5 15 16,-2 8-3-16,0 0-39 16,0-4 19-16,0-3-33 15,4-9-10-15,3-12 3 16,3-8-9-16,-2-12 0 0,3-11 0 16,3-6-34-16,5-5-38 15,15-30-125-15,-3-10-400 16,-2-4-903-16</inkml:trace>
  <inkml:trace contextRef="#ctx0" brushRef="#br0" timeOffset="-188829.37">25429 11451 730 0,'0'0'767'0,"0"0"-536"16,0 0-112-16,0 0 5 15,0 0-55-15,0 0-9 16,0 0 23-16,0 0 82 15,0-5 58-15,0-7-141 16,0-3-36-16,8 2-6 16,7-3-39-16,4-1 23 0,1 6-24 15,4 0 0-15,1 3-1 16,-1 7 12-16,-3 1-11 16,-4 0 0-16,-3 9 11 15,-6 13 7-15,-8 8-10 16,0 9 8-16,-8 3 22 15,-19 4-38-15,-9-2 38 16,1-2-6-16,1-8 4 16,6-6 58-16,9-8-67 15,9-6-14-15,10-4 1 16,0-1-2-16,4-6-11 16,17-3-1-16,14 0 1 0,5 0-9 15,6-8 8-15,3-10-43 16,16-16-135-16,-16 3-422 15,-9-2-537-15</inkml:trace>
  <inkml:trace contextRef="#ctx0" brushRef="#br0" timeOffset="-188453.82">25772 11235 1802 0,'0'0'736'16,"0"0"-509"-16,0 0-130 15,0 0 12-15,0 0-76 16,0 0-32-16,133-36 10 0,-97 36-11 16,-5 0 0-1,-7 0-1-15,-5 16-26 0,-11 4 26 16,-3 4-7-16,-3 4 8 16,-2 8 20-16,0 5-20 15,4 4 0-15,6 5 5 16,5 7 7-16,3 1-11 15,4 2-1-15,2 2 0 16,1-4-9-16,-5 0 9 16,-4-6 0-16,-8-7 4 15,-5-9 8-15,-3-6 37 16,-7-8 40-16,-15-5-29 16,-2-6 7-16,1-3-47 15,6-6-13-15,3-2-7 16,5-2-52-16,7-50-143 0,2 2-400 15,0-9-388-15</inkml:trace>
  <inkml:trace contextRef="#ctx0" brushRef="#br0" timeOffset="-188302">26422 11490 887 0,'0'0'1265'15,"0"0"-1172"-15,0 0-93 16,0 0-9-16,116-48 7 16,-82 43-119-16,-5 4-528 0</inkml:trace>
  <inkml:trace contextRef="#ctx0" brushRef="#br0" timeOffset="-188135.36">26395 11662 2058 0,'0'0'741'0,"0"0"-578"0,0 0-61 16,0 0 39-16,0 0-38 15,145 0-88-15,-91-2-15 16,11-12-1-16,-19 2-221 16,-11-4-717-16</inkml:trace>
  <inkml:trace contextRef="#ctx0" brushRef="#br0" timeOffset="-186714.35">26306 11494 1625 0,'0'0'472'0,"0"0"-391"15,0 0 104-15,0 0-2 16,0 0-91-16,0 0 38 16,0 0 14-16,134-18-31 15,-94 12 8-15,0-2-67 16,-2 2-9-16,3 0-17 16,-4 2-17-16,-1 0-22 0,-1-2-5 15,15-7-155-15,-13 2-309 16,-3-5-513-16</inkml:trace>
  <inkml:trace contextRef="#ctx0" brushRef="#br0" timeOffset="-186125.63">27393 11193 485 0,'0'0'1169'0,"0"0"-884"16,0 0-121-16,0 0 74 16,0 0-42-16,0 0-140 15,0 0 48-15,0 66 8 16,0-32-67-16,0 1 16 16,0-1-44-16,0-6-11 0,0-4 0 15,0-6 0-15,0-6-6 16,10-6 0-16,5-3-30 15,10-3 6-15,4 0 2 16,4-2 2-16,0-5 10 16,-4 0 1-16,0 4 9 15,-2 1-1-15,-2 2 13 16,-4 0-4-16,0 4 30 16,-5 11 4-16,-5 4 57 15,-5 1-30-15,-6 4 16 16,0 1 8-16,-2 0-58 15,-15 0 36-15,-6-2-27 16,-2-2-32-16,1-4 19 0,-1-3-25 16,6-4-6-1,-2-3 0-15,4-5-66 0,-3-9-31 16,1-15-265 0,4-10-867-16</inkml:trace>
  <inkml:trace contextRef="#ctx0" brushRef="#br0" timeOffset="-185928.68">27505 11162 2335 0,'0'0'663'0,"0"0"-494"16,0 0-52-16,0 0-54 15,0 0-9-15,129-30-26 16,-77 30-20-16,-1 0 15 0,-5 0-23 15,-6 0-18-15,-9 0 16 16,-12 7-100-16,-11-1-155 16,-8-4-535-16</inkml:trace>
  <inkml:trace contextRef="#ctx0" brushRef="#br0" timeOffset="-184140.32">15246 9679 146 0,'0'0'697'0,"0"0"-471"16,0 0-74-16,0 0 51 16,0 0-32-16,0 0-62 15,9-3-31-15,-9 3-56 16,0 0-2-16,0 0-20 0,0 0-3 15,0 0 3-15,0 0 1 16,-7 0 61-16,-1 0 65 16,-6 3-32-16,1 0 10 15,-3 2-16-15,-2 1-40 16,-4 4 69-16,-1 2-52 16,0 2-17-16,0 2 9 15,3 4-40-15,0 2 17 16,2 1-24-16,3 0-5 15,-3 1 25-15,2 1-22 16,0 0 21-16,4 2 22 16,-5 1-20-16,5 0 18 15,0 0-24-15,3 3-20 16,3-2 42-16,-2 1-47 16,4 0 0-16,2 0 23 15,0 2-24-15,2 0 17 16,-3 3-10-16,3 1-5 0,0-2 20 15,0 3-16-15,0-6-3 16,0-1 6-16,0 0 4 16,0-4-5-16,5-2-8 15,-3 3 6-15,2-4 9 16,2-1-14-16,-2 3-1 16,0-4 11-16,5 2 1 15,-1-3-4-15,6 0-8 16,-1 2 0-16,5-2-8 15,1 2 10-15,-4-2-2 16,3 1 0-16,-1 0 18 16,2 0-17-16,-2-4-1 0,1 4 0 15,5-3-6-15,-2 0 15 16,4 2-9 0,2-4 0-16,2-1 20 0,0-1-28 15,2-3 8-15,0-3 0 16,3-5-12-16,1-3 13 15,3 0-1-15,2 0 0 16,2 0 13-16,0-14-22 16,3-4 9-16,0-5 0 15,0-8-10-15,-3-3 10 16,-5-7 0-16,-3-8-6 16,-2-5 18-16,-6-6-12 15,-6-8 0-15,-9-9 1 0,-9-1-10 16,-2-4 10-16,-11 4-1 15,-16 3 0-15,-4 9 14 16,-6 9-12-16,-5 4-2 16,-1 8 0-16,1 7-17 15,2 7-29-15,-7 6-96 16,9 10-346-16,7 5-355 0</inkml:trace>
  <inkml:trace contextRef="#ctx0" brushRef="#br0" timeOffset="-183682.35">18234 9697 2680 0,'0'0'454'0,"0"0"-454"16,0 0-17-16,0 0-155 0,0 0-600 16</inkml:trace>
  <inkml:trace contextRef="#ctx0" brushRef="#br0" timeOffset="-182669.3">24841 12475 2104 0,'0'0'483'16,"0"0"-445"-16,0 0 1 16,0 0 27-16,139-41-10 15,-91 41-25-15,-4 9-30 16,-4 16 48-16,-9 8-48 16,-9 3 8-16,-11 2-1 15,-11 1 3-15,0-4 0 16,-13 1 38-16,-14-5-20 15,-2-2 19-15,0-8-47 16,10-6 11-16,5-11-24 0,14-16-82 16,0-18-209-16,16-12-471 0</inkml:trace>
  <inkml:trace contextRef="#ctx0" brushRef="#br0" timeOffset="-182456.68">25304 12260 2065 0,'0'0'601'16,"0"0"-376"-16,0 0-62 16,0 0-37-16,-136 94-51 15,116-48-58-15,6 4 23 0,12 1-40 16,2 1 6 0,11-4-3-16,18-4-1 0,10-2-4 15,2-8-13-15,11-8-90 16,19-14-85-16,-11-10-391 15,-8-2-405-15</inkml:trace>
  <inkml:trace contextRef="#ctx0" brushRef="#br0" timeOffset="-181856.5">25903 12340 1842 0,'0'0'527'0,"0"0"-412"15,0 0 14 1,0 0-25-16,0 0-69 0,0 0-25 15,-120-6-9-15,93 6-1 16,0 0 0-16,1 5 6 16,3-3 2-16,3 3-8 15,9-4 0-15,5 2-6 16,4-1 4-16,2 0 2 16,0 0-9-16,0 4-13 15,8 4 20-15,5 7 2 16,3 4 0-16,-3 13 48 15,1 8 33-15,-5 11 11 16,-1 5-15-16,-1 3-30 0,0-3 25 16,0-1-27-1,1-5-27-15,4-5-7 0,-1-11-2 16,4-8-18-16,5-11-32 16,20-17-141-16,-1-1-114 15,-1-21-314-15</inkml:trace>
  <inkml:trace contextRef="#ctx0" brushRef="#br0" timeOffset="-181454.71">26063 12400 2203 0,'0'0'379'0,"0"0"-301"0,0 0-29 15,0 0-45-15,0 0 7 16,0 0-22-16,114-14-23 16,-101 18-39-16,-6 9 18 15,-7 0 55-15,0 4 31 16,-7-2 41-16,-8 3-8 16,-1-1 31-16,3-2-59 15,9 2-18-15,1-4-12 16,3 3 3-16,0 1-18 15,13-3 2-15,8 2-1 0,-2 0-8 16,4-1 16 0,-5 4 0-16,-3 4 29 0,-1-2 5 15,-3 3 35 1,-5 0-28-16,2 1-40 0,-4-8 16 16,-2-3-17-16,-2-6-1 15,2-6-49-15,3-10-132 16,-3-18-134-16,2-8-488 0</inkml:trace>
  <inkml:trace contextRef="#ctx0" brushRef="#br0" timeOffset="-181100.52">26429 12374 2085 0,'0'0'590'15,"0"0"-503"-15,0 0-19 0,0 0 95 16,0 0-99-16,114-4-62 15,-81 0 16-15,-6 2-18 16,-10 0-45-16,-7 2 26 16,-6 0-22-16,-4 0 41 15,0 0 1-15,0 19 0 16,0 4 37-16,0 7-30 16,0 7-2-16,6 3 4 15,11 2 5-15,0 4-7 16,5 0-8-16,1 0 0 15,1 0 40-15,-4 0-39 16,-4-4 7-16,-7-3 13 16,-7-3-8-16,-2-4 47 15,0-6-25-15,-18-4-28 0,-2-5 32 16,0-4-38-16,-3-7 1 16,6-6-2-16,1 0-71 15,7-50-161-15,5 0-464 16,4-8-1052-16</inkml:trace>
  <inkml:trace contextRef="#ctx0" brushRef="#br0" timeOffset="-180943.73">27075 12421 2309 0,'0'0'361'16,"0"0"-294"-16,0 0-28 0,0 0-38 15,0 0-1-15,118-18-268 16,-97 18-339-16</inkml:trace>
  <inkml:trace contextRef="#ctx0" brushRef="#br0" timeOffset="-180770.14">26981 12603 2201 0,'0'0'663'0,"0"0"-594"15,0 0 42-15,0 0 67 16,156 0-133-16,-89 0 1 16,-5-6-43-16,-4 2-3 15,-2 0 0-15,-16 2-177 0,-13-2-588 0</inkml:trace>
  <inkml:trace contextRef="#ctx0" brushRef="#br0" timeOffset="-178769.96">15325 11690 1371 0,'0'0'493'0,"0"0"-364"16,0 0-48 0,0 0 23-16,0 0-58 0,0 0-45 15,-56 0 39-15,42 0 40 16,-4 0 17-16,0 0 26 15,-4 3-5-15,-4 4-7 16,-1 4-48-16,-2 0-36 16,2 4 18-16,0-1-44 15,0 0 14-15,3-1 10 16,0 0-14-16,1 1 22 16,3 2-6-16,1 4-27 15,-2 0 40-15,3 4-23 16,-2 0 2-16,0 2 14 15,2 1-33-15,1-2 27 16,1 2-27-16,0-2 6 16,2 1-3-16,2 2 3 15,1-2-6-15,1 2 9 0,-1-2 4 16,5 1-2-16,-1-1-11 16,2 1 1-16,1 0 6 15,2 1 4-15,2 1-11 16,0-2 4-16,0 3 11 15,0 3-6-15,6-3-9 16,2-1 1-16,-2 1-3 16,1 1 3-16,-3 0-1 15,2 0 1-15,0-1 14 16,0-3-11-16,1 4-4 16,-1-3 0-16,4-1-7 15,0-1 7-15,3-2 0 0,1-3 2 16,-1 2 13-1,1-1-21-15,-1-3 6 0,3 3 0 16,1-1-9-16,4-1 10 16,-2 0-1-16,6-1 0 15,2-2 15-15,2-1-14 16,2 1-1-16,5-2 0 16,-3-1-17-16,0 1 18 15,-2-7-1-15,-2 3 0 16,0-5 16-16,0-4-16 15,3-2 0-15,-1 0 0 16,2 0-17-16,3-8 17 16,-2-10 0-16,1-4 0 15,-1-6 15-15,1-4-22 0,1-6 7 16,-3 0 0-16,-4-1-14 16,-4 4 15-16,-5 1-1 15,-3-1 0-15,0 1 18 16,-4-4-16-16,0-4-2 15,-4-6 0-15,-5-1-17 16,1-2 18-16,-5-2-1 16,0 6 0-16,0 3 15 15,0 6-14-15,0 3-1 16,-7 5 0-16,-11-3 35 16,-1 0-34-16,-8-2 14 15,-4-2 8-15,-3-3-13 16,-1-3 14-16,-6 2-24 15,1-5 1-15,0 5-7 0,-3-1 8 16,4 4-2-16,3 8 0 16,3 4-29-16,6 9 11 15,-4 16-92-15,8 1-218 16,3 0-536-16</inkml:trace>
  <inkml:trace contextRef="#ctx0" brushRef="#br0" timeOffset="-177400.3">20881 11722 1124 0,'0'0'335'15,"0"0"-145"-15,0 0 19 16,0 0-61-16,0 0-29 16,0 0-35-16,0 0-34 15,-94-5 48-15,74 10-37 16,1 10-27-16,-4 2 43 16,-2 4-46-16,1 1 17 15,-3 2 10-15,3 2-18 16,-3 3 38-16,5 3-30 15,1-3-29-15,6-1 25 16,4 0-44-16,4 0 0 16,-2-2 2-16,3 0 13 15,1 1-15-15,-2 1 0 16,3-3 1-16,-1 2 23 0,3 1-15 16,2 0 9-16,0 2 1 15,0 0-8-15,0 4-2 16,7-2-9-16,2 2 1 15,0 3 2-15,0-4-1 16,4 4-2-16,0-1 28 16,8 0-26-16,0-2 18 15,6-4-15-15,4 0 2 16,1-2 2-16,-3-3-8 16,0 2-1-16,-2-5 5 15,-3 3 7-15,-3-6-13 16,-2 2 1-16,1-5 0 15,1 0-10-15,3-5 10 16,5 0 0-16,0-4 0 16,4-2 11-16,2-4-12 0,4 2 1 15,-1-3-6-15,-1 0-3 16,-1 0 9-16,-5 0 0 16,0 0-6-16,-4-10 7 15,0-4-2-15,0-4 1 16,0-5-6-16,2-3-6 15,-2-4 13-15,-4-2-1 16,0-5 0-16,-3-2 11 16,0-3-11-16,-4-9 0 15,-5-2 0-15,-2-7-6 16,-7-7 6-16,-2 0 0 16,0-2 6-16,-18 4 4 0,-9 2 4 15,-6 5 14-15,-5 1-14 16,-5 3 47-16,-5 2-38 15,-2 5-5-15,2 9-12 16,1 7-6-16,3 9-2 16,1 10-79-16,-10 10-152 15,8 2-357-15,9 0-647 16</inkml:trace>
  <inkml:trace contextRef="#ctx0" brushRef="#br0" timeOffset="-176528.42">26961 12471 1790 0,'0'0'684'16,"0"0"-541"-16,0 0 8 15,0 0-38-15,0 0-69 16,0 0-43-16,0 0 43 15,87 0-1-15,-46 0-16 16,3-3 13-16,-2 3-32 16,1 0-5-16,-3 0-3 0,2-2-108 15,-8 0-252-15,-10 0-368 16</inkml:trace>
  <inkml:trace contextRef="#ctx0" brushRef="#br0" timeOffset="-176092.4">28099 12180 2292 0,'0'0'482'0,"0"0"-364"0,0 0 32 16,-124 16-46-16,98 6-75 16,3 7-23-16,5 10 1 15,12 5 1-15,6 7-8 16,0 1 0-16,15-1 10 16,17-1-10-16,8-6 0 15,10-6-6-15,10-9-12 16,3-10 15-16,5-12 3 15,-8-7-8-15,-8-7 13 16,-6-26-5-16,-11-9 0 16,-12-13 1-16,-13-7 41 15,-10-6-26-15,0-2 19 16,-13-2-7-16,-13 7-19 0,-10 12 3 16,-3 11-12-16,-5 15-54 15,-9 17-14-15,-41 14-213 16,11 23-410-16,4 0-1326 15</inkml:trace>
  <inkml:trace contextRef="#ctx0" brushRef="#br0" timeOffset="-175348.73">25161 13696 1932 0,'0'0'556'0,"0"0"-382"0,0 0 28 16,0 0-105-16,0 0-58 15,0 0-32-15,127-59 5 16,-75 59 0-16,-2 9-12 15,-5 13-1-15,-14 9-13 16,-8 6 20-16,-19 3-6 16,-4 8 30-16,-11-4 1 15,-21 2 23-15,-10 2-26 0,-5-6-27 16,5-3 17 0,4-11-18-16,14-8 0 0,9-10-61 15,15-16-175 1,0-18-318-16,17-13-576 0</inkml:trace>
  <inkml:trace contextRef="#ctx0" brushRef="#br0" timeOffset="-175147.34">25520 13591 2354 0,'0'0'620'15,"0"0"-522"-15,0 0 58 16,-147 105-81-16,111-52-45 15,14 6 6-15,13 3-30 0,9 1-6 16,11-6 0-16,24-3-1 16,13-9 0-16,10-10-47 15,26-14-105-15,-12-11-165 16,-14-10-442-16</inkml:trace>
  <inkml:trace contextRef="#ctx0" brushRef="#br0" timeOffset="-173922.4">26126 13647 1247 0,'0'0'342'0,"0"0"-224"0,0 0 33 15,0 0-41-15,0 0-24 16,0 0-4-16,0 0 7 15,16-33 31-15,-16 33 0 16,0 0 14-16,0 0-29 16,0 0-49-16,0 0 2 15,0 1-16-15,-5 10-36 16,1 3 20-16,1-1-24 16,3 3 4-16,0-3 36 0,3-1-41 15,6-3 18 1,1 2-19-16,2 1 13 0,-3-2-11 15,-1 3-2-15,1 4 0 16,1 1 0-16,0 4 9 16,1 0-12-16,-1 2 3 15,-2 1 0-15,-3 2 3 16,-5-3-3-16,0 2 0 16,0-2 1-16,-11 0 11 15,-7-5-6-15,-2-7-6 16,2-8 8-16,0-4-1 15,3 0-7-15,1-25-27 16,5-7 12-16,9-9-52 16,0-7 40-16,2 1-4 0,19 0-1 15,1 6 25 1,0 5-4-16,-2 6 11 0,-5 8 13 16,-5 3-11-16,-6 10 56 15,-4 1-1-15,0 3-47 16,-4 4-10-16,-12-2-6 15,-1 2-52-15,1 1-30 16,3 0-231-16,6 0-71 16,7 4-659-16</inkml:trace>
  <inkml:trace contextRef="#ctx0" brushRef="#br0" timeOffset="-173492.72">26466 13509 2160 0,'0'0'643'0,"0"0"-483"15,0 0-50-15,0 0-53 16,0 0-57-16,0 0-28 16,0 0 7-16,2 10-58 15,6-2-11-15,-2-2 66 16,1 0-9-16,-5 1 33 15,0 0-4-15,0 1 13 16,1 4 1-16,2 2-10 16,1 4 9-16,1 4-7 0,1 3-2 15,4 3 0-15,-1 0 0 16,-2 3 9-16,0 0-11 16,-4 5 2-16,-1 2 0 15,0 7 63-15,-2-1-26 16,0 3-1-16,1 3 19 15,1 0-49-15,-2-2 17 16,-2 1-23-16,0-7 7 16,0-2-17-16,-13-6-5 15,-9-6-49-15,-3-6-75 16,-21-10-120-16,4-12-131 16,1 0-532-16</inkml:trace>
  <inkml:trace contextRef="#ctx0" brushRef="#br0" timeOffset="-172963.49">25780 13527 1785 0,'0'0'399'0,"0"0"-189"16,0 0-53 0,0 0-105-16,0 0-8 0,0 0-44 15,0 0-8-15,-15-24-15 16,13 24-21-16,-1 0 44 15,3 0-19-15,0 0-1 16,0 0 14-16,0 0-6 16,0 0 6-16,0 0-5 15,0 8-13-15,0 8 24 16,0 9 0-16,5 6 16 16,0 8 60-16,-1 7-39 15,0 8 14-15,-2 7 41 16,1 3-23-16,1 7 31 15,0 1-51-15,1 3-37 16,0-5 32-16,-1-4-43 0,3-9 17 16,-1-12 13-16,8-7-31 15,1-10 22-15,8-10-22 16,3-6 1-16,4-8 10 16,-1-4-10-16,2 0-1 15,0-1 0-15,4-24-117 16,-6 3-145-16,-6-6-334 0</inkml:trace>
  <inkml:trace contextRef="#ctx0" brushRef="#br0" timeOffset="-172510.86">26404 13565 751 0,'0'0'1316'0,"0"0"-923"16,0 0-189-16,0 0-54 16,0 0-82-16,0 0-64 15,0 0-4-15,81-46-25 16,-66 43-156-16,-4 3-192 0,-8 0-287 16</inkml:trace>
  <inkml:trace contextRef="#ctx0" brushRef="#br0" timeOffset="-172308.68">25637 13573 2328 0,'0'0'528'0,"0"0"-498"15,0 0-4-15,0 0-26 16,0 0-115-16,143-32-177 16,-105 32-300-16</inkml:trace>
  <inkml:trace contextRef="#ctx0" brushRef="#br0" timeOffset="-169596.42">15308 13847 713 0,'0'0'334'0,"0"0"-230"16,0 0-24-16,0 0 44 15,0 0-77-15,0 0 18 16,0-77 43-16,0 65 96 15,0 0-17-15,0 2-45 0,-4 1 74 16,-2 4-42-16,-2-1-75 16,2 2-12-16,-3 0-56 15,1-1-25-15,-2 1 6 16,-3 1 1-16,2-2-13 16,-5 1 73-16,1 3-34 15,-1-1 22-15,-4 2-46 16,-4 0-14-16,-3 0 14 15,-2 7-9-15,-2 7-6 16,-3 3 6-16,1 1 2 16,2 2 20-16,-2 0-11 15,4 2-7-15,2 0 24 16,2 0-34-16,0 2 13 0,1 2 8 16,4 2-21-1,0 0 41-15,5 4-16 0,1 5-8 16,3-1 8-1,4 4-14-15,0 4-7 0,5-4-1 16,0 6 9-16,-1 2 9 16,1-4-13-16,2 2-2 15,0 3 9-15,0-8-3 16,0 0-12-16,13-3 0 16,8-2 9-16,8-2-5 15,2 1-4-15,4-2 0 16,6-1 0-16,-1 0 1 15,2-2-1-15,1-2 0 16,-1 2 8-16,0-7-5 16,5-2-3-16,2-2 0 0,4-7-9 15,3-2 15-15,4-4-6 16,5-3 0-16,-1-3 6 16,3-2-14-16,-2-19 8 15,-3-9-1-15,-6-17-10 16,-5-9-6-16,-11-10 17 15,-9-20 0-15,-17-31 0 16,-14-29-4-16,-16-2 4 16,-19 26 0-16,-3 34 0 15,7 38 3-15,-2 15-3 16,-10-3 0-16,-8 6 3 16,-7 4-15-16,0 16-46 15,-11 14-109-15,15 20-191 0,11 7-318 16</inkml:trace>
  <inkml:trace contextRef="#ctx0" brushRef="#br0" timeOffset="-168315.57">27389 13726 1549 0,'0'0'1322'16,"0"0"-1096"-16,0 0-138 15,0 0-29-15,0 0-11 16,0 0-30-16,0 0-18 15,145-6 0-15,-78 4-102 16,-16 0-246-16,-13 2-439 0</inkml:trace>
  <inkml:trace contextRef="#ctx0" brushRef="#br0" timeOffset="-168156.77">27384 13890 2472 0,'0'0'545'0,"0"0"-499"16,0 0 13-16,0 0-58 16,0 0-1-16,179-36-45 15,-102 21-424-15,-7 0-538 0</inkml:trace>
  <inkml:trace contextRef="#ctx0" brushRef="#br0" timeOffset="-167816.7">28140 13531 2372 0,'0'0'371'0,"0"0"-279"16,0 0-13-16,0 0 57 16,0 0-92-16,0 0-34 15,131-46-10-15,-101 46-12 16,-10 0-10-16,-7 6-44 15,-5 8-12-15,-8 2 78 16,0 4 23-16,0 4 44 16,-4 4 21-16,-2 8-25 15,-1 7 33-15,5 5-46 16,2 4-22-16,0 2 17 16,0 3-44-16,7-4 4 0,5-5-5 15,0-4-6-15,-3-6-3 16,-5-9-58-16,-4-9-147 15,0-8-323-15,-15-11-307 16</inkml:trace>
  <inkml:trace contextRef="#ctx0" brushRef="#br0" timeOffset="-167687.11">28160 13850 1960 0,'0'0'557'15,"0"0"-408"-15,136-72 105 16,-69 43-109-16,2 6-91 15,-3 6-54-15,15 7-3 16,-21 7-302-16,-16 3-771 0</inkml:trace>
  <inkml:trace contextRef="#ctx0" brushRef="#br0" timeOffset="-159175.93">957 10237 140 0,'0'0'172'16,"0"0"-25"-16,0 0 142 15,0 0-110-15,0 0-129 16,0 0-50-16,-26-43-10 0,15 43-116 16,2-1-165-16</inkml:trace>
  <inkml:trace contextRef="#ctx0" brushRef="#br0" timeOffset="-158628.14">957 10237 899 0,'-55'-91'298'0,"52"85"-72"16,-3-3-28-16,-1 0-1 15,5 1-98-15,0-2 27 16,2-1-1-16,0-2 7 16,0 1 69-16,0 0-53 15,4 2-4-15,-1 2-6 16,-1 4-72-16,0 4 7 16,0 0-58-16,0 0-9 15,3 22 20-15,1 10-25 0,4 8 21 16,-2 7-12-1,3-4 2-15,5-3 2 16,5-4-14-16,-2-9 0 0,4-10-11 16,3-8 11-16,3-9 0 15,3-2 0-15,-1-24-13 16,-2-11 6-16,-4-5-1 16,-8-2 8-16,-5 1-12 15,-8 4-4-15,-2 9 15 16,-2 10 1-16,0 10 0 15,0 6-10-15,0 4 10 16,0 6-29-16,0 22 17 16,9 12-16-16,11 14 28 15,9 11 0-15,7 7-1 16,3 2 0-16,-1 2 1 0,-5 1 0 16,-6-6-15-16,-13-4 19 15,-10-9-4-15,-4-7 8 16,-14-14-7-16,-17-12 54 15,-11-6 13-15,-5-11 4 16,3-8 9-16,2 0-71 16,9-24 4-16,8-10-14 15,11-12-84-15,14-29-93 16,10 8-406-16,11 6-303 0</inkml:trace>
  <inkml:trace contextRef="#ctx0" brushRef="#br0" timeOffset="-158372.81">1795 9901 1930 0,'0'0'630'15,"0"0"-503"-15,0 0-106 16,0 0 110-16,0 0-31 15,12 137-29-15,-1-69-4 16,-1 4-36-16,0 3 10 16,-1-3-34-16,-3-6 11 15,-2-6-22-15,-1-12 4 16,-3-10 0-16,0-10-35 0,0-15-146 16,0-12-190-16,-5-1-318 0</inkml:trace>
  <inkml:trace contextRef="#ctx0" brushRef="#br0" timeOffset="-156947.24">1733 9968 129 0,'0'0'1641'15,"0"0"-1472"-15,0 0-160 16,0 0 34-16,0 0 34 15,140-56-28-15,-98 53 35 16,4 1 24-16,6 2-3 16,4 0-6-16,9 0-30 15,5 0 5-15,3 0 1 16,7-3-48-16,6-2 25 16,24-7-24-16,23-1-22 15,23 1 23-15,-11 0-14 16,-26 4 7-16,3 3 15 15,5-3-26-15,25 3 26 16,16-6-26-16,-14-1-2 16,-22 3 0-16,-5-4-8 15,-4 2-1-15,2-4 12 0,-3 1 2 16,1 1-3 0,-1 0 2-16,-1 3-13 0,-1 0 25 15,5-1-24-15,-1 4-1 16,6 0 0-16,-4-2 11 15,-3 3-12-15,-21 2 1 16,-15-2 0-16,13 2-10 16,18-4 10-16,17-2 0 15,13 0 1-15,-30 0 15 16,-33 4-17-16,-18-1 1 16,-5 1 0-16,13 3-12 15,8-2 13-15,11 0-1 16,-3 1 0-16,-4 0 13 0,1 2-14 15,-6-2 1 1,0 0 0-16,-1 2-12 0,-4-4 12 16,-1 1 0-16,-7-1 0 15,-6 3 15-15,-10-1-18 16,-11 3 3-16,-10-2 0 16,-12 3-13-16,-11 0 13 15,-5 0 0-15,-2 0 0 16,-2 0 17-16,0 0-16 15,0 5-1-15,0 13 0 16,0 7-12-16,0 5 13 16,0 3-1-16,0 6 3 0,0 2 12 15,0 3-1 1,0 0-14-16,0 2 0 0,0 2-11 16,0 2 13-16,5 0-2 15,4 0 0-15,-3 0 15 16,-1 0-15-16,-3-4 0 15,0-4 0-15,-2-3-10 16,0-7 10-16,0-4 0 16,0-6 0-16,-4-1 12 15,-5-8-13-15,-2-1 1 16,-7-2 0-16,-7-1-8 16,-8-2 9-16,-11-1-1 15,-10 2 0-15,-10-2 9 0,-7 0-11 16,-12 0 2-1,-6 0 0-15,-7-1-9 0,-9 1 9 16,-15-1 0-16,-21 5 0 16,-23 2 14-16,-8 5 4 15,0-2-18-15,10 3 1 16,6 0-1-16,0 3-3 16,-2-2 3-16,0 4 0 15,4 1 8-15,0 0-7 16,9-1-1-16,10-2 0 15,5-1-8-15,8-7 14 16,8 0-6-16,-2-3 0 16,0 0 9-16,-2-1-13 15,-5-4 4-15,-2 3 0 16,-4 2-8-16,-2 0 14 0,-2-3-6 16,6-2 0-1,17-3 1-15,23-2-2 0,18 0 1 16,3 0 0-16,-13 0-2 15,-12 0 8-15,-9 0-6 16,0 0 0-16,4 0 0 16,-1 0-7-16,7 0 7 15,5 0 0-15,4 3-1 16,8-1 7-16,11 5-6 16,6-3 0-16,5 2 0 15,4 0-5-15,2 1 5 16,-1-1 0-16,-1 0-1 15,5-5 12-15,0 4-11 16,5-4 4-16,8 2 4 16,5-3 36-16,4 0-43 0,2 0 4 15,-4 0 4 1,2 0 3-16,-5-3-3 0,0-4-3 16,4-4-6-16,5 3 33 15,5 2-33-15,7 0 0 16,4 0 0-16,0 0-69 15,27-10-41-15,6-2-211 16,2-2-511-16</inkml:trace>
  <inkml:trace contextRef="#ctx0" brushRef="#br0" timeOffset="-156358.67">2713 9918 1790 0,'0'0'368'16,"0"0"-253"-16,0 0 57 16,0 0-44-16,0 0-67 0,0 0-46 15,0 0-2 1,-6-11-7-16,16 42 73 0,7 15 44 15,0 32 23-15,1 32-50 16,-3-1-17-16,-1-8-17 16,-1-12-61-16,1-25 27 15,-1 4-28-15,3 1 0 16,-5-17-15-16,-7-16 10 16,-4-28-79-16,-4-8-181 15,-14-11-457-15</inkml:trace>
  <inkml:trace contextRef="#ctx0" brushRef="#br0" timeOffset="-155995.46">1831 9521 2290 0,'0'0'576'0,"0"0"-538"16,0 0 3-16,0 0 11 15,0 0-32-15,0 0 26 16,0 0-25-16,153-46 4 16,-105 8-22-16,-7-6 12 15,-5-3-18-15,-9 2 3 0,-5 8 0 16,-3 7-7-16,-6 8 7 15,-3 9 0-15,0 4 0 16,1 9 6-16,3 0 12 16,3 4-3-16,1 18 9 15,2 11 11-15,-2 6-28 16,0 10-14-16,1 7-14 16,6 27-162-16,-4-10-378 15,-4-11-743-15</inkml:trace>
  <inkml:trace contextRef="#ctx0" brushRef="#br0" timeOffset="-155518.42">3831 9878 1532 0,'0'0'781'16,"0"0"-587"-16,0 0-103 15,0 0 55-15,0 0-31 16,0 0 51-16,35 129-66 15,-25-54-34-15,1 11 22 16,1 4-58-16,1-1-15 16,3-7-10-16,-3-12-5 15,-2-16-1-15,-4-21-75 0,-2-18-179 16,-5-15-518-16</inkml:trace>
  <inkml:trace contextRef="#ctx0" brushRef="#br0" timeOffset="-155152.64">3031 9056 2588 0,'0'0'307'15,"0"0"-298"-15,0 0 6 16,0 0 21-16,0 0-35 15,166-87 14-15,-110 87-14 0,-6 7-1 16,-9 23 0-16,-12 7-4 16,-16 10-2-16,-13 5 6 15,0 2 0-15,-22 1 31 16,-7 0 7-16,2-10 48 16,7-3 18-16,6-13-65 15,8-7 10-15,6-8-43 16,0-4 2-16,16-3-4 15,13-7-2-15,9 0-2 16,12 0 0-16,13-7-14 16,40-17-65-16,-16 5-261 15,-8 0-553-15</inkml:trace>
  <inkml:trace contextRef="#ctx0" brushRef="#br0" timeOffset="-154868.18">4685 10299 2699 0,'0'0'481'0,"0"0"-429"16,0 0-52-16,0 0-13 16,0 0-71-16,0 0-524 15,149-38-828-15</inkml:trace>
  <inkml:trace contextRef="#ctx0" brushRef="#br0" timeOffset="-154721.75">5342 10203 2385 0,'0'0'547'0,"0"0"-489"16,0 0 9-16,0 0-59 15,0 0-8-15,0 0-184 0,163-47-453 16,-92 40-783-16</inkml:trace>
  <inkml:trace contextRef="#ctx0" brushRef="#br0" timeOffset="-154619.09">6262 10137 1430 0,'0'0'199'0,"0"0"-129"16,0 0-70-16,0 0-13 15,0 0-653-15</inkml:trace>
  <inkml:trace contextRef="#ctx0" brushRef="#br0" timeOffset="-154207.64">6875 9532 1918 0,'0'0'606'16,"0"0"-506"-16,0 0-55 15,0 0 29-15,0 0 67 16,0 0-71-16,0 0-63 16,-15 97 62-16,13-33-8 15,2 11-25-15,0 7 35 16,0 6-70-16,15 4 18 16,3-2-4-16,-1-3 0 15,2-10-19-15,-2-10 4 16,-1-17-122-16,-5-20-145 15,-4-20-461-15</inkml:trace>
  <inkml:trace contextRef="#ctx0" brushRef="#br0" timeOffset="-153580.92">7058 8378 654 0,'0'0'1339'15,"0"0"-975"-15,0 0-124 16,0 0 5-16,0 0-114 15,0 0-113-15,0 0 20 16,-7 85 24-16,10-20-11 16,5 8 36-16,2 7-61 15,-2 0 22-15,1-6-15 16,0-4-32-16,-4-6 25 16,-1-9-26-16,-2-8-13 15,1-11 11-15,1-10-108 0,12-15-106 16,-3-11-345-1,5 0-193-15</inkml:trace>
  <inkml:trace contextRef="#ctx0" brushRef="#br0" timeOffset="-153170.59">7510 8466 1724 0,'0'0'329'0,"0"0"-200"0,0 0 4 15,0 0-79 1,0 0 16-16,0 0-37 0,0 0 20 16,-105 83 40-16,72-58-38 15,-1 2 12-15,-1 3-3 16,4-4-31-16,2-2 25 15,6-1-33-15,6-1-8 16,3 1-5-16,10-3-5 16,2-1-7-16,2 0 2 15,2-1-2-15,18-2 45 16,7 2-38-16,6 2 5 16,7 0 12-16,5 0-15 15,4 2 24-15,2 0-3 16,1-4-21-16,-4 0 36 15,0-4-45-15,-9-3 0 0,-7-6 6 16,-10-1-6 0,-9-4-23-16,-7 2-173 0,-6-2-675 0</inkml:trace>
  <inkml:trace contextRef="#ctx0" brushRef="#br0" timeOffset="-152610.92">971 12448 436 0,'0'0'72'16,"0"0"-72"-16,0 0-14 15,0 0-54-15,0 0-211 16,0 0 279-16,0 0 101 16,-89 18 28-16,64-18-106 0,7 0-23 15,5-5-7-15</inkml:trace>
  <inkml:trace contextRef="#ctx0" brushRef="#br0" timeOffset="-152267.45">485 12274 1056 0,'0'0'844'0,"0"0"-652"15,0 0 93-15,0 0-71 0,0 0-122 16,0 0-37 0,29-105-53-16,7 89 14 0,6 4 39 15,3 8-26 1,1 4 26-16,-1 4-24 0,-3 24 1 16,-6 12 7-16,-11 9-33 15,-15 5-3-15,-10 4 16 16,-2 3-13-16,-25-8 31 15,-6-3-19-15,-2-7-6 16,3-11 2-16,10-10-14 16,7-10-6-16,8-12-69 15,7-22-119-15,0-16-318 16,0-8-383-16</inkml:trace>
  <inkml:trace contextRef="#ctx0" brushRef="#br0" timeOffset="-152060.11">978 12079 1818 0,'0'0'624'16,"0"0"-398"-16,0 0-38 15,0 0-48-15,0 0-80 16,-145 111-26-16,118-57 28 16,12 6-29-16,13 2 28 15,2-1-20-15,19-4-40 16,19 0 26-16,13-7-27 15,12-6-7-15,32-8-14 16,-14-10-213-16,-12-18-503 0</inkml:trace>
  <inkml:trace contextRef="#ctx0" brushRef="#br0" timeOffset="-151573.79">1898 11964 1796 0,'0'0'309'16,"0"0"-130"-16,0 0 95 15,0 0-177-15,0 0-49 16,0 0-17-16,-33 148 5 16,33-87 57-16,0 7-19 15,17 3-3-15,6 1-12 0,-1 1-50 16,0-2 18-16,-4 0-27 16,-5-5 6-16,-3-4-21 15,-4-8-1-15,-4-7-105 16,-2-17-130-16,0-12-254 15,0-18-409-15</inkml:trace>
  <inkml:trace contextRef="#ctx0" brushRef="#br0" timeOffset="-150449.6">1998 12137 1497 0,'0'0'319'16,"0"0"-249"-16,0 0-63 16,0 0 40-16,0 0 0 15,123-4-6-15,-75 3 16 16,8-2-20-16,2 3 38 15,2-1-4-15,3 1 24 16,3-2 24-16,4-2-17 16,8-3-15-16,9 0-16 15,27-5-41-15,23-5 10 16,26 2-32-16,2-3-7 16,-13 1 14-16,-19 4-7 0,-15 3-5 15,-18-1 10-15,-15 1-4 16,-14 4 13-16,-4-2-22 15,11 1 1-15,16-4 11 16,12-1-11-16,2-3 14 16,-4 3 6-16,2-1-15 15,-9-1 12-15,-1-1-17 16,-5 2 7-16,-3 1 11 16,-5-1-13-16,5 1 0 15,-4 1 2-15,6-2 2 0,1 2-5 16,3-1-5-1,-1-1 0-15,1 4-6 0,-1-1 7 16,1 1-1-16,-3 1 0 16,-2 0 12-16,-2 1-9 15,1-1-3-15,-5-1 0 16,5-1-2-16,-1 0 4 16,2-2-2-16,0 3 0 15,0-1 3-15,1 1-5 16,-4 1 2-16,1 4 0 15,-5-2-12-15,3 2 13 16,-1-2-1-16,1 0 0 16,0-1 10-16,0-2-8 15,-3-1-2-15,-2 0 0 16,-4 0-11-16,-4 2 12 0,-6 1-1 16,-5 1 0-16,-1 1 14 15,-4 1-12-15,-6-2-2 16,2 2 0-16,-6 0-8 15,-5-3 8-15,-6 4 0 16,-6-3 0-16,-2 2 2 16,0 0 4-16,1 0-6 15,6 0 0-15,6 0-11 16,2 2 10-16,3 0-5 16,-5 2-12-16,-7 0-2 15,-8-2 13-15,-10 2 7 16,-7 0 0-16,-6 0 12 15,0 0 7-15,-2 0 21 0,0 0-13 16,0 0-25 0,0 0 19-16,0 0-21 0,0 0 0 15,0 0-9-15,2 6 7 16,-2 6 2-16,0 5 0 16,2 6 6-16,-2 1-13 15,3 4 7-15,1 2 0 16,0 6-8-16,0 3 14 15,2 4-6-15,-2 6 0 16,0 2 1-16,-1 6-6 16,-3 1 5-16,0-2 0 15,0 0-1-15,0-1 7 16,2-5-6-16,2-5 0 16,0-2 0-16,3-6-6 0,-2-10 6 15,-1-4 0-15,1-9 0 16,-5-7-117-16,0-5-229 15,-16-2-516-15</inkml:trace>
  <inkml:trace contextRef="#ctx0" brushRef="#br0" timeOffset="-149252.52">1951 12937 1098 0,'0'0'392'0,"0"0"-151"16,0 0-44-1,0 0-95-15,0 0-28 0,0 0 59 16,0 0-5-16,89-11-13 16,-46 7-7-16,3 0-42 15,12-2 16-15,11 0 40 16,10 0-47-16,10 0-5 15,24-2-43-15,23-5 7 16,27-1-5-16,9-8-28 16,-8-4 22-16,-8 0-23 15,-13-1 10-15,3 2-14 16,-7 6 4-16,-3 0 0 16,-10 5 0-16,2 2 8 15,-1 2-7-15,2 0 8 0,5-2-7 16,2-3 34-16,-3-2-35 15,1-1 5-15,-6-4-6 16,-20 4 11-16,-21 4-19 16,-16 2 8-16,-4-1 0 15,16 2-3-15,8-3 4 16,13-3-1-16,0 1 0 16,-2 0 20-16,-2 3-13 15,-1 0-7-15,-4 3 0 16,-3 1-3-16,-4 1 3 15,-3-1 0-15,0-1 0 16,2 0 12-16,-2-1-12 16,1-2 0-16,1 1 0 0,-2 0-16 15,-2-1 17 1,-6 2-1-16,-6-1 0 0,-5 4 12 16,-6 0-11-16,-8 0-1 15,0 4 0-15,0 0-12 16,3-2 11-16,3 2 1 15,2-2 0-15,2 0 9 16,3 0-3-16,-1 0-6 16,2 0 0-16,-7 0-2 15,1 2-2-15,-4 0 4 16,-4 0 0-16,-6 2 7 16,1-2 1-16,3 0-7 15,-4 2 5-15,3-2 0 16,-2 0-4-16,-2-1-2 15,-6 2 0-15,-3-1 10 0,-3-1-4 16,3 1-6-16,2 0 0 16,2 0-2-16,-4 1 8 15,-5-1-6-15,-13 0 0 16,-18 0-31-16,-43 2 13 16,-19-1-234-16,-18 2-664 0</inkml:trace>
  <inkml:trace contextRef="#ctx0" brushRef="#br0" timeOffset="-148588.87">2782 12147 1337 0,'0'0'378'0,"0"0"-144"16,0 0-17-16,0 0-12 15,0 0-77-15,0 0-34 16,0 0 52-16,29-33-19 15,-15 33-5-15,3 9-2 16,4 20-62-16,1 10 20 16,2 16-34-16,-4 11-26 15,-1 6 25-15,-7 6-43 16,-1-1 8-16,-3-9-5 16,-4-6 6-16,0-10-18 15,-2-9-18-15,3-1-127 0,-1-12-154 16,-2-13-458-16</inkml:trace>
  <inkml:trace contextRef="#ctx0" brushRef="#br0" timeOffset="-148185.9">4059 12068 1950 0,'0'0'750'16,"0"0"-554"-16,0 0-20 16,0 0-80-16,0 0-49 15,0 0 52-15,9 140-82 16,-3-78 9-16,2 2-26 15,-4 0-3-15,-2 0-27 0,-2 2-145 16,-14-16-415 0,-9-17-642-16</inkml:trace>
  <inkml:trace contextRef="#ctx0" brushRef="#br0" timeOffset="-147634.08">1824 11869 1835 0,'0'0'512'0,"0"0"-346"0,0 0 55 15,0 0-35-15,0 0-108 16,0 0-63-16,0 0 6 16,33-38-2-16,-10 5-11 15,2-4 1-15,2-3-9 16,2 0 0-16,-3 3-5 16,-2 9 14-16,-3 8-9 15,-6 8 0-15,-4 6 1 16,-2 6 2-16,0 0-1 15,0 15 25-15,0 16 36 16,2 9-45-16,0 13 28 16,2 5-46-16,1 4-12 15,-5-4-16-15,2 6-158 16,-5-15-388-16,2-18-519 0</inkml:trace>
  <inkml:trace contextRef="#ctx0" brushRef="#br0" timeOffset="-147170.34">3375 11564 2385 0,'0'0'348'0,"0"0"-292"16,0 0-29-16,0 0 3 15,0 0-22-15,138-61-3 16,-98 61-5-16,-7 7 0 16,-8 16-8-16,-11 2 16 15,-14 7-2-15,0 2 100 16,-10 2-12-16,-7 0 23 0,-1-4-51 16,7-6-47-1,7-5 18-15,4-7-36 0,0-5 0 16,6-4 5-16,19-3 3 15,12-2-18-15,15-2 4 16,42-26-94-16,-13 0-143 16,-2 3-490-16</inkml:trace>
  <inkml:trace contextRef="#ctx0" brushRef="#br0" timeOffset="-146864">5231 12176 2458 0,'0'0'604'0,"0"0"-604"16,0 0-103-16,0 0-24 15,0 0-180-15,0 0-739 0</inkml:trace>
  <inkml:trace contextRef="#ctx0" brushRef="#br0" timeOffset="-146728.65">6064 12137 2369 0,'0'0'650'16,"0"0"-566"-16,0 0-84 15,0 0-79-15,136-15-175 16,-56 1-509-16</inkml:trace>
  <inkml:trace contextRef="#ctx0" brushRef="#br0" timeOffset="-146594.17">7220 12039 1614 0,'0'0'1342'0,"0"0"-1195"16,0 0-98-16,0 0-16 15,0 0-33-15,0 0-64 16,0 0-449-16,52-73-389 0</inkml:trace>
  <inkml:trace contextRef="#ctx0" brushRef="#br0" timeOffset="-146143.24">7685 11587 1605 0,'0'0'744'0,"0"0"-652"16,0 0-42-16,0 0 106 15,-4 124 2-15,4-78-40 16,0 2-59-16,0 2-6 16,6 0-53-16,2-4 0 15,1 0 0-15,3 4-69 16,-1-11-195-16,-3-13-359 0</inkml:trace>
  <inkml:trace contextRef="#ctx0" brushRef="#br0" timeOffset="-145734.95">7689 10912 1903 0,'0'0'385'0,"0"0"-203"16,0 0-20-16,0 0-51 15,0 0-74-15,0 0-27 16,0 0 16-16,33 96 25 15,-13-45-16-15,-2 4 16 16,-3 0-40-16,-3-3-4 16,-6-2 4-16,-4-3-1 15,1-9-20-15,-3-8-1 16,0-10-96-16,0-12-19 16,0-8-91-16,-5-20 5 15,-1-15-299-15,-1-6-154 0</inkml:trace>
  <inkml:trace contextRef="#ctx0" brushRef="#br0" timeOffset="-145451.08">7744 11008 1166 0,'0'0'518'0,"0"0"-340"16,0 0-18-16,0 0 31 15,0 0-79-15,0 0-95 16,0 0 8-16,56-80-4 16,-25 91 41-16,4 11 18 15,4 7-20-15,3 6 1 16,2 4-14-16,1-2-32 15,-1-1 14-15,-3-5-29 16,-3-8 0-16,-9-5 12 16,-9-9-3-16,-5-8 69 15,-4-1 109-15,-1-12-20 16,-2-20-54-16,1-15-90 16,-3-8 0-16,-2-11-4 15,-2-2-4-15,-2 1-30 0,0 7 12 16,0 12-62-16,-12 16-24 15,-3 13-233-15,-6 12-607 0</inkml:trace>
  <inkml:trace contextRef="#ctx0" brushRef="#br0" timeOffset="-138728.95">21284 5440 1069 0,'0'0'513'0,"0"0"-266"15,0 0-63-15,0 0 13 16,0 0 7-16,0 0-68 15,-6-4-13-15,6 4-48 16,0 0-22-16,0-2 18 16,0 2-49-16,2-4 9 0,18 0 13 15,9-5-43 1,9 2 22-16,4-3-23 0,3-2 6 16,-1 2-18-16,-4-1 13 15,-1 3-1-15,-6-1 0 16,-4 1 14-16,-10 4-14 15,-3 0 0-15,-7 2 0 16,-5 2-11 0,-4 0 13-16,0 0-2 0,0 0 17 15,0 0-16-15,0 0 39 16,0 0-25-16,-10 0-15 16,-9 0 4-16,-2 0-4 15,-4 0 0-15,-4 6 0 16,-4 0 12-16,-1 2-8 0,-2-1-4 15,0-2 0 1,1 1 0-16,6-3 12 16,4 2-12-16,8-1 0 0,5-2 12 15,6-2-7-15,3 0-5 16,3 0 0-16,0 0-9 16,0 0 5-16,0 0-2 15,0 0 5-15,14 0-13 16,10 0 8-16,9 0 6 15,10 0 0-15,4 0-1 16,0 0-3-16,-1-2 4 16,-5-4 0-16,-5 0-9 15,-10 2 0-15,-6-1 9 16,-11 3 0-16,-4 2-10 16,-5 0 10-16,0 0-21 0,-12 0-248 15,-10 7-600-15</inkml:trace>
  <inkml:trace contextRef="#ctx0" brushRef="#br0" timeOffset="-134556.31">19223 4578 1485 0,'0'0'584'16,"0"0"-410"-16,0 0-13 15,0 0 25-15,0 0-60 16,0 0-12-16,0-2-35 16,0 2-16-16,0 0 32 0,0 0-65 15,0 0-4-15,-15 20 4 16,-12 12-29-16,-11 16 52 15,-7 12-14-15,-3 10-21 16,-4 10 35-16,1 3-36 16,7-1 7-16,3-2-3 15,13-8-15-15,7-9 14 16,7-13-20-16,6-12 0 16,6-10-4-16,0-12 4 15,2-8 0-15,0-5 0 16,0-3 0-16,0 0-2 15,0 0-29-15,0-6-75 16,0-27-141-16,0 3-513 16,2 0-510-16</inkml:trace>
  <inkml:trace contextRef="#ctx0" brushRef="#br0" timeOffset="-134176.28">18799 4636 1582 0,'0'0'580'16,"0"0"-260"-16,0 0-106 15,0 0-71-15,0 0-67 0,0 0-28 16,0 0-36-1,6 30 26-15,11 0 54 0,3 8-44 16,5 4 24-16,1 6 2 16,5 5-46-16,6 1 23 15,0 0-37-15,3 0-13 16,0-2 32-16,-1-4-32 16,-4-6 10-16,-2-3-10 15,-6-7 17-15,-7-11-13 16,-2-5-5-16,-9-5 0 15,-2-5-9-15,-3-5 9 16,-4 2-1-16,0-2-31 16,0 4-132-16,-11-4-453 0</inkml:trace>
  <inkml:trace contextRef="#ctx0" brushRef="#br0" timeOffset="-127038.97">1689 10688 959 0,'0'0'242'0,"0"0"-122"16,0 0-47-16,0 0-7 16,0 0 17-16,0 0-32 15,8-39 35-15,-6 36 5 16,0 1-8-16,3 2 21 16,-3 0-69-16,5 0-25 15,0 0-10-15,1 0-13 16,4 0-7-16,-1 0-14 15,0 0-47-15,-2 0-8 16,0 0 18-16,-2 0 30 16,-3 0 25-16,-2 0-2 15,0 0 18-15,0-2 34 16,-2 0-34-16,0-1 25 0,0 2-13 16,2-2 62-16,-2 3 53 15,0 0 4-15,0 0 48 16,0 0-38-16,0 0-20 15,0 0-3-15,0 0-60 16,0 3-3-16,0 14-9 16,0 12-23-16,-6 2 57 15,-3 6-4-15,3 2-32 16,2-6 25-16,-2-1-34 16,2-2 1-16,2-6 2 15,0-1-26-15,0-5 16 16,2-5-25-16,-3-3 8 0,1-1-4 15,0-6-6-15,2-3-1 16,0 0 0-16,0 0-2 16,0 0-37-16,0 0-115 15,0-3-64-15,2-14-20 16,7 2 13-16,-3-2 69 16,2 7 114-16,-6 5 42 15,-2 2 96-15,0 3 0 16,0 0-23-16,0 0 44 15,0 7-57-15,0 6-15 16,0 7-45-16,0 15-8 16,2-7-224-16,0-4-435 0</inkml:trace>
  <inkml:trace contextRef="#ctx0" brushRef="#br0" timeOffset="-123153.37">2250 10401 2090 0,'0'0'675'0,"0"0"-530"15,0 0-85-15,0 0-60 16,0 0 0-16,0 0-2 0,-2 0-140 16,17 0-32-1,5 0-141-15,-2 8-83 16,-5-2-1182-16</inkml:trace>
  <inkml:trace contextRef="#ctx0" brushRef="#br0" timeOffset="-122867.65">3444 10363 1753 0,'0'0'0'16,"0"0"-58"-16,0 0-272 15,0 0-573-15</inkml:trace>
  <inkml:trace contextRef="#ctx0" brushRef="#br0" timeOffset="-122659.54">2245 10603 2246 0,'0'0'351'0,"0"0"-290"16,0 0-61-16,0 0-11 16,0 0-118-16,0 0-354 15,0 0-85-15</inkml:trace>
  <inkml:trace contextRef="#ctx0" brushRef="#br0" timeOffset="-122443.02">3611 10307 2112 0,'0'0'323'16,"0"0"-323"-16,0 0-49 15,-125-6-2-15,92 16 26 16,6 3-497-16</inkml:trace>
  <inkml:trace contextRef="#ctx0" brushRef="#br0" timeOffset="-122267.39">2622 10579 1780 0,'0'0'0'0,"0"0"-610"0</inkml:trace>
  <inkml:trace contextRef="#ctx0" brushRef="#br0" timeOffset="-114230.28">2557 12394 2388 0,'0'0'266'0,"0"0"-221"0,0 0-45 16,0 0-39-16,0 0-141 15,0 0-308-15,9 46-1292 0</inkml:trace>
  <inkml:trace contextRef="#ctx0" brushRef="#br0" timeOffset="-103411.46">7814 9587 644 0,'0'0'390'16,"0"0"-115"-16,0 0-99 0,0 0-25 16,0 0-37-16,0 0-75 15,0-6 20-15,0 6-21 16,0-2-2-16,0 2 16 16,0-3-44-16,0 3 25 15,0-1-10-15,0 1-17 16,0 0 0-16,0 0-6 15,0-1 0-15,0 1 7 16,-3 0-7-16,1-3 0 16,-1 3 1-16,1 0 10 15,2 0 3-15,-2 0-14 16,-2 0 1-16,1 0-5 16,-1 0 4-16,0 0 0 15,-3 0 0-15,0 0 11 16,0 0 6-16,-1 0-2 0,1 0 29 15,-5 0 40-15,4 0-39 16,-3 0 5-16,-1 0-22 16,4 0-19-16,-3 0 2 15,-1 0-11-15,1 0 0 16,-3 4-13-16,1 0 13 16,1 2 0-16,-5 0 0 15,2 2-3-15,-5 2-7 16,0 0-3-16,0 0-23 15,-2-2 23-15,-1 0-29 16,-2 0 20-16,2-2-15 16,-2 3-171-16,-2-6 162 0,2 1 30 15,-4-3 16-15,0 2-15 16,-2-3 17-16,-2 2-2 16,-1-1 1-16,3 2 15 15,2-1-16-15,0 0 0 16,4-2 0-16,4 2-8 15,1-2 18-15,1 2-7 16,4 0-3-16,-1 2 16 16,1-2-17-16,-1 2 1 15,-1 0 0-15,-4 0-10 16,2-2 19-16,-4 2-9 16,3-2 0-16,-3-2 7 15,4 0 9-15,-1 0-8 0,2 0-2 16,-2 0 33-1,2 0-30-15,-2 0 17 0,0 0-11 16,-3-2-8 0,0 2-4-16,-4 0-3 0,-2 0 0 15,0 0 19-15,2 0-18 16,0 0 11-16,2 0-8 16,1 0 8-16,0 0-13 15,-1 0 1-15,-2 5 0 16,-4-3-9-16,0 5 9 15,-2-1 0-15,-3 0 0 16,1-2 9-16,0 3-9 16,0-6 0-16,4 4 0 15,-1-4-11-15,-1 1 12 16,2 1-1-16,-3-2 1 0,1 1 11 16,0 1 3-16,-1-2 17 15,1 2-11-15,-2-2 37 16,-4 1-35-16,1 2 11 15,-1 0 3-15,-7 0-37 16,0 3 16-16,-5-4-16 16,0 4 0-16,-5-2-8 15,0-1 9-15,0 2-1 16,3 1 0-16,0-2 10 16,-1 1-11-16,3 1 1 15,-2-3 0-15,1-2-9 16,1-1 9-16,-3-1 0 15,3 2 0-15,-2-2 12 16,-1 3-13-16,3 0 1 16,-5 4-2-16,3-1-8 0,-1 2 10 15,-1 2 0-15,3 0 0 16,1-3 7-16,2 2-7 16,2-3 0-16,3-2 0 15,1 0-9-15,1 2 9 16,0-2 0-16,1 0 0 15,-1 2 12-15,-3 1-13 16,-1 2 1-16,-3-1-3 16,-4 2-6-16,1-1 10 15,-1-2-1-15,2-1 4 0,2-4 2 16,3 0-3 0,4-2-3-16,3 0 14 0,1 0 33 15,1 0-31 1,2 0 7-16,0 0 0 0,-5-2-22 15,-3 0 24-15,-1 0-25 16,-6 2 1-16,2 0-4 16,-2 0 4-16,0 0-1 15,-2 0 2-15,-2 4 11 16,3 4-22-16,-2 2 9 16,4 1 0-16,2-3-3 15,2 1 9-15,3-1-1 16,3-2-5-16,-2 0 6 15,1-2-6-15,0 0 0 16,-3 1 0-16,-1-2-2 0,1 2 2 16,-1 0 0-1,0-3 0-15,1 0 7 0,3 0-1 16,5-2-6-16,-1 0 0 16,0 0-9-16,4 0 9 15,1 0 0-15,0 0 2 16,0 0 10-16,-2 0-11 15,-1-2-1-15,3 2 1 16,-2 0 0-16,4 0 0 16,0 0-1-16,4 0 0 15,3 0 12-15,2 7-12 0,2-2 0 16,3 1 0 0,1-2-11-16,5 1 11 0,5-4 0 15,2-1 3-15,0 2 8 16,2-2-11-16,-3 0 0 15,1 3-1-15,0-2-13 16,0 1-20-16,0 5-55 16,-4 2-43-16,4 1-51 15,-2-1-134-15</inkml:trace>
  <inkml:trace contextRef="#ctx0" brushRef="#br0" timeOffset="-101125.09">1780 9994 1657 0,'0'0'200'0,"0"0"-151"15,0 0-49-15,0 0 35 16,0 0-10-16,0 0-19 15,0 0 22-15,-16 134-20 16,20-98 14-16,6 7 6 16,-2 1-21-16,1 2 24 15,-5 0 6-15,4 0 0 16,-6-3 28-16,2 4-34 16,1-5 7-16,-1 2 5 15,0-3-22-15,1-3 17 0,-2-4-5 16,-1-3-12-16,0-2 62 15,0-3-46-15,0-1-1 16,-2-2 3-16,2-1-30 16,-2 0 15-16,0-2-4 15,0 0-12-15,0 1 17 16,0-4-25-16,0 3 12 16,0-2 6-16,0-1-12 15,0-2 7-15,0 0-13 16,0-3 1-16,0 0 6 15,3 0-7-15,-1-3 0 16,0-4 0-16,-2-1 8 16,2-2-9-16,-2-1 1 0,0-1 0 15,0 0-3 1,2 0 4-16,-2 0-1 0,2 0 5 16,1 0 4-16,2 0-9 15,1 0 0-15,3 0-1 16,0 0-10-16,2 0 11 15,0 0 0-15,5 0 0 16,-1-5 8-16,1-1-8 16,2-2 0-16,0 2 0 15,1-4-13-15,4 1 19 0,4 1-6 16,0-4 7 0,2 1-1-16,2 0 2 0,2 2-8 15,3-1 0 1,1-3-3-16,4 4 3 15,1-3 0-15,0 1 2 0,3 3 10 16,-3 0-12-16,1 2 0 16,-1 2 0-16,0 0-8 15,-1 2 8-15,-1 2 0 16,-1-1 0-16,1-2 8 16,3 0-8-16,-1-3 0 15,3-1 0-15,-3-1-5 16,-2 0 14-16,1 0-7 15,-1 2 29-15,-1-1-25 16,2-2 21-16,-1 1-27 0,2 0 9 16,-1 2-9-16,-1 1 0 15,-1 0 0-15,-1 2 0 16,-2-1 3-16,0-3-3 16,-1 1 0-16,1 2 3 15,-5-2-5-15,0 2 2 16,0-1 0-16,1 1 2 15,1 1 8-15,2-1-7 16,6 1-3-16,1 0 1 16,0-1-2-16,3 2 7 15,2-2-6-15,-4 2 0 16,-2-2 12-16,-1 0-18 16,-3 2 6-16,-4 0 0 15,0-2 0-15,-1 1 1 16,1 1-1-16,5-2 7 15,1 0 4-15,4-3-10 0,4-1-1 16,0 2 0-16,-1 0 2 16,-1 2-2-16,-3-1 0 15,-2 1 0-15,-3 1 10 16,-2-2-10-16,1 3 0 16,1-5 1-16,1 2 7 15,0 0-7-15,2-1 10 16,2-2 1-16,1 2 3 15,1-3-12-15,-2 2-3 16,1-2 14-16,-3 1-10 16,0 3-3-16,1-1-1 15,-2 1 12-15,1 1-3 16,1 1-2-16,3-3-7 16,3 2 1-16,2-3-1 15,0 3 1-15,-2 0-1 0,-2 1 6 16,-3-1 1-16,-3-1-7 15,0 1 0-15,-3 2 0 16,1 1-7-16,1 1 7 16,0-3 0-16,2 1-1 15,0 1 12-15,0-2-11 16,1 1 0-16,-1-2 4 16,-1 0-14-16,0-2 10 15,-4 2 0-15,1 0 4 16,-3 0 3-16,-2 0-7 15,3 1 0-15,-1-2 8 0,3 1-14 16,-1-2 6-16,4 2 0 16,-2-2-6-16,-1 2 19 15,-1 0-20-15,-1 1 7 16,-3 0 0-16,0 0-12 16,2 2 12-16,-1 0 0 15,1-2-1-15,1 3 10 16,0-2-9-16,-1 2 0 15,2-1 0-15,1 1-9 16,-1-3 9-16,1 1 0 16,3 1-1-16,-4 1 10 15,3-3-9-15,2 3 0 0,0 0 0 16,0 0-7-16,0 0 7 16,1 0 0-1,-6 0-1-15,1 0 1 0,-1 0-1 16,-1 0 1-16,1 0-8 15,1 0-7-15,2 0 14 16,2 0-23-16,-2 0 23 16,-3 0-35-16,1 0 36 15,-2 0-1-15,-3 0-7 16,-5 0-2-16,1 0 10 16,-5-2 0-16,1 2-2 15,-4-2 8-15,-3 2-7 16,-3 0 1-16,-5-2-20 15,-4 2 13-15,-2 0 1 0,0-2 6 16,-2 0 0-16,0 0 15 16,0-4-10-16,0 0-5 15,0-3 0-15,0-2-15 16,0-3 15-16,0-3-1 16,0-2-7-16,0-3-2 15,0-6 9-15,-4-5 1 16,-5-5-27-16,2-3 27 15,-2-4-46-15,3-6 16 16,-1 1 19-16,0 0-13 16,-2 5 24-16,1 2 0 15,-4 7 1-15,-1 4 3 0,-3 5-3 16,-1-2 31 0,-4 3-22-16,4 2 4 0,1 0-13 15,1 0-1-15,3 2-30 16,1 2 30-16,5 3-30 15,1 4 28-15,0 3-10 16,3 4 12-16,-2 0 0 16,2 4 0-16,-3-2 1 15,1 1-8-15,0 2 7 16,2-1-22-16,-4-1-4 16,0 2-26-16,2-1 52 15,-5-1-1-15,-1 2 1 16,-3 1 0-16,-3 0 0 0,-1 0 0 15,-1 0-9-15,-2 0 10 16,-2 0-1-16,1 0 0 16,2 0 2-16,-6 0-7 15,-2 0 5-15,-8 0 0 16,-15 0-1 0,-68 4-8-16,7 2-227 0,-13 6-377 0</inkml:trace>
  <inkml:trace contextRef="#ctx0" brushRef="#br0" timeOffset="-99345.24">2277 10413 258 0,'0'0'127'16,"0"0"-127"-16,0 0-147 0</inkml:trace>
  <inkml:trace contextRef="#ctx0" brushRef="#br0" timeOffset="-98989.86">2277 10413 329 0,'0'0'565'0,"-7"0"-341"15,5 0-33-15,0 0 63 16,-1 0-59-16,1 0-56 16,-1 0-52-16,3 0-19 0,0 0 47 15,0 0-28-15,0 0-64 16,0-4 11-16,0-4-34 15,5-2 0-15,6 0-8 16,2-2 14-16,4 4-6 16,-5 0 0-16,2 2-6 15,-3 2-1-15,0 4 8 16,-1 0-1-16,-4 0 0 16,-2 2 0-16,-1 12 0 15,-3 3 6-15,0 8 28 16,-3 0 113-16,-10 4-42 15,-3-1-5-15,6-2-5 16,3-4-68-16,4-6 9 16,3-4-34-16,0-2 5 0,0-1 13 15,12-5-20-15,3-4 0 16,5 0 0-16,7 0 0 16,21-25-15-16,-5 1-180 15,-5-3-393-15</inkml:trace>
  <inkml:trace contextRef="#ctx0" brushRef="#br0" timeOffset="-98435.71">3208 10226 1605 0,'0'0'475'0,"0"0"-346"16,0 0-61-16,0 0-3 15,0 0-45-15,0 0-11 16,0 0-18-16,87-30-11 16,-72 30-25-16,-5 0 1 15,-8 0 5-15,-2 8 39 16,0 9 161-16,-12 0-15 15,-3 6-6-15,-1-2-40 16,7 0-53-16,3-3-17 16,6-2-30-16,0-2 0 15,6 3 0-15,15-3 14 0,3 3-15 16,0-1 1 0,-2 1 0-16,-3 2-10 15,-6-2 10-15,-7-2 0 16,-6 1 38-16,0 0 20 0,0 2-10 15,0 2-48-15,0 1-95 16,5-3-170-16,8-10-391 0</inkml:trace>
  <inkml:trace contextRef="#ctx0" brushRef="#br0" timeOffset="-97317.93">7218 9868 747 0,'0'0'1147'0,"0"0"-928"15,0 0-134-15,0 0 78 16,0 0-28-16,0 0-98 16,-102 116 2-16,102-96-39 15,0-6-27-15,16-8 26 16,10-6-71-16,3 0-6 15,2-20-32-15,0-8-41 16,-6-2 50-16,-7-3 40 16,-7 7 61-16,-5 8 4 15,-3 6 60-15,0 9-14 16,1 3 25-16,0 0-55 16,7 15 31-16,3 15-3 0,1 5 36 15,1 9 58-15,-5 4-40 16,-9 2-13-16,-2 5-7 15,-60 26-67 1,-9-12-15-16,-18-12-693 0</inkml:trace>
  <inkml:trace contextRef="#ctx0" brushRef="#br0" timeOffset="-89578.63">11599 9615 1482 0,'0'0'339'0,"0"0"-235"15,0 0-94-15,0 0 33 16,0 0-33-16,0 0 1 16,0 0-3-16,0 6-7 15,0 4 8-15,0 6 37 16,0 5-30-16,0 4 34 15,0 6-2-15,0 2-34 16,0 3 26-16,0 7-34 16,0 1 7-16,0 2 15 15,7 4-27-15,-3 0 4 16,0 0 5-16,-2 0-9 16,-2 0 48-16,0 3-12 0,0-1-3 15,0 1 6 1,0 2-31-16,0-1 9 0,0-2-18 15,7 3 11-15,3-5-9 16,-2 0-2-16,1-1 0 16,-3-4-4-16,2 0 4 15,-4-6 0-15,-2 3 0 16,-2-2 6-16,0 0 0 16,0 0-6-16,0 4 0 15,0 0 0-15,0 0 1 16,0 3-1-16,0-2 0 15,0-3 6-15,0-2-12 0,0-4 6 16,0-3 0 0,0 2-7-16,0-3 7 0,0 0 0 15,0 1 0-15,0 3 2 16,4-3 2-16,1 5-4 16,1 2 0-16,2 0-7 15,-4 4 7-15,0-1 0 16,-1-2 0-16,-1 2 1 15,-2-1 3-15,0 0-4 16,0-5 0-16,0 3-7 16,0 0 6-16,0-3 1 15,0 2 0-15,-5 1 6 16,1 2 0-16,2 0-6 16,2-1 0-16,0 3-3 15,0-1 3-15,0 1 0 0,0 0 0 16,0-1 11-16,0-1 5 15,0-2-15-15,0 0 0 16,0 0 38-16,0 2-38 16,0 4 12-16,-8 3-3 15,0 2-8-15,1 6 23 16,1 1-25-16,-1-2 6 16,2-1-8-16,-1-2 11 15,1-4-9-15,1-3 6 16,2-2 2-16,0-2 7 15,-3-1-15-15,3 1 1 16,2-1-3-16,-3 1 3 16,1 0-1-16,0 4 0 15,-3 2 9-15,1 1-3 16,0 1-6-16,-3-2 0 0,0-2-6 16,0-2 7-16,1-4-1 15,-1-3 26-15,1-1-25 16,-1-2 35-16,2-1-25 15,-1 1-11-15,-1 7 20 16,1-5-14-16,-2 4 1 16,2 4 14-16,2-2-20 15,-3 2 20-15,1 4-21 16,0-6 1-16,0 1 12 16,2-2-7-16,1 0-1 0,3-1-4 15,0-2 16 1,0 0-14-16,0-3-3 0,0 4 0 15,0-3-7-15,5-4 7 16,-1 3 0-16,0 0 0 16,0-2 10-16,-2-1-14 15,0-3 4-15,0 0 0 16,0-4-14-16,2-2 10 16,1-4-17-16,1-2 0 15,2-3-16-15,0 2 25 16,-1-2-5-16,1 3 16 15,2-1-16-15,-1-3 4 16,-1 4-5-16,1-8 0 16,-2 4-28-16,0-9-2 15,-1 1-23-15,-1 0 11 0,-1-5 40 16,3 4-8-16,-2-4 28 16,3 4 0-16,1-4-6 15,1 0 0-15,2 1 6 16,1 2-21-16,4-3 20 15,-1 2-29-15,-1-2 23 16,5 0 5-16,2 0-9 16,5 0 10-16,-1-6 1 15,3-8-1-15,0 6-5 16,0-6 7-16,0 1-1 16,1 4 0-16,-4 0 1 15,3 4 7-15,0-3-8 16,3-1 0-16,1 4-7 0,0-4 7 15,1 1 0-15,1 1 0 16,1 1 1-16,-3-3-10 16,2 3 9-16,0 2-19 15,0-2 12-15,-1 0-14 16,3 0 9-16,3 2 11 16,1-3-7-16,3 2 7 15,0-1 1-15,3 2-21 16,1 4-4-16,-4 0-25 15,-2 0 29-15,-7 0 20 16,0 0-41-16,-10 0 25 16,-4 0 1-16,-1 0-7 15,-5 0 21-15,-1 0-11 16,-1-4 13-16,1 0 7 16,-1 2-7-16,0-2 23 0,3 4-5 15,-1-4-18-15,6 4 15 16,-1 0-15-16,1 0 0 15,2 0 0-15,-3 0-19 16,-2 0 17-16,0-5-26 16,-5 5 1-16,-1 0 10 15,-4-1-35-15,1 1 52 16,1 0-9-16,-2-3 18 16,1 3-3-16,5-1-6 15,-1-1 7-15,3 1-18 0,1-3-7 16,-1-3-73-1,-5 3-59-15,-3 0 79 0,0-4 62 16,-4 2 9-16,-4-1 99 16,0 1 29-16,0 2-62 15,0-5-10-15,0-3-12 16,0 2-44-16,0-6 13 16,0 0-13-16,0-2 0 15,0-2-4-15,0 0 4 16,0-5 0-16,-4 2-1 15,2-4-5-15,-4-1 4 16,2-2 2-16,2-2-12 16,0-4 11-16,2-4-20 15,0 0-1-15,0-4 7 16,0 0-26-16,-2-5 29 0,-3 3 2 16,1-2 7-1,0 2-3-15,-6 0 12 0,2 2 7 16,-3 0 39-16,-1 0-1 15,1 4-4-15,3-9-24 16,-2 3-16-16,1-2 11 16,3-4-18-16,2 0-16 15,-1 4 14-15,2-2-8 16,1 2 10-16,0 3 0 16,0 4 0-16,-3 0 2 15,3 2-1-15,-2-4 6 16,-1 3-4-16,3-4 5 15,2 0-5-15,0 0-3 0,0 0-4 16,0-1-6 0,0 3 10-16,0 2 0 0,0 2 15 15,0 1-14-15,0 4 19 16,0 1-14-16,0 0-5 16,0 0 9-16,0 2-10 15,0-2 0-15,0 1 17 16,0-1-16-16,0-2 24 15,0-3-13-15,0 2-3 16,0-3 32-16,-2 2-21 16,-5 1 6-16,0 2 11 15,3 2-35-15,0 1 21 16,-1 0-23-16,1 3 1 16,-1-5-1-16,0-1 1 0,3-3-1 15,0 0 0-15,2-1-5 16,0 4 4-16,0 1 1 15,0 3-19-15,0 4 18 16,0 0-13-16,0 1 14 16,0 3 0-16,0-2 12 15,0 0-12-15,0-4 0 16,0 0 0-16,0-5-9 16,0-1 9-16,0-3 0 15,-2-5 2-15,2 3 11 16,0 0-13-16,0 2 0 15,0 3 1-15,-2 2-1 16,2 5 0-16,0 1 0 0,-2 0 8 16,2 1-2-1,-3 0-6-15,3-3 0 0,-2-4 1 16,0-1 2-16,2-2-2 16,0-1-1-16,0 3 11 15,0 3-5-15,0 2 1 16,0 3-7-16,0 1 0 15,-2 4 31-15,0-2-3 16,-1-2 21-16,3-4-12 16,0 0-28-16,0-3 5 15,0-2-14-15,0 0-2 16,0 2-10-16,0 2 12 16,0 0 0-16,0-1-1 0,0 3 10 15,0 0-6-15,0 0 4 16,0 1-6-16,0-2 19 15,3-1-20-15,-3-1 0 16,0-4 5-16,0-1 2 16,0-2-6-16,0-1-1 15,0 1 0-15,0 0 3 16,0 2 4-16,0 3 14 16,0 4-9-16,0-2-3 15,2 4-18-15,0-1 0 16,2 2-21-16,-1-1 24 15,-3 2 3-15,2-1-13 0,2-5-6 16,-2-3-35 0,0-2 33-16,1 1-24 0,-1 2 17 15,0 5 30-15,1 4-11 16,-1 4 12-16,2 2 0 16,1 0 9-16,-1 1-10 15,0 0 1-15,1-1-1 16,-3-3-12-16,3-1-1 15,-5 1-11-15,2-3 25 16,-2 0-4-16,0-2 4 16,0-2 0-16,0 1 0 15,0 1 10-15,0 0-9 16,0 4-1-16,0 2 16 16,0 4-10-16,0 2-4 15,0 1-2-15,0 3-2 0,0-1-5 16,0-1 7-16,0 4 0 15,0-2 1-15,0 4 10 16,0-1-5-16,0 4 43 16,0 0-24-16,0 1 13 15,0-3-38-15,0 1-4 16,0 0 2-16,0 0-53 16,0-4 13-16,0 2-19 15,0-2-29-15,0 0 60 16,0 0 2-16,0 0 25 15,0 1-7-15,0 3 17 16,-2-1-7-16,0 3 6 16,-1 0 24-16,-1 0 23 15,-1 0-34-15,-3 0-10 16,1 0 1-16,-5 0-2 0,4 0 3 16,-3 0 12-16,-3 0-6 15,1 0 40-15,-1 0 11 16,-1 0-40-16,-1 0 13 15,-1 0-40-15,-1 0 11 16,-3 0-11-16,4 0-1 16,-4 0 55-16,0 0-46 15,-2 0 3-15,1 0 11 16,-3 4-22-16,-2 0 23 16,-2-1-23-16,-8 0-1 0,-3 0-8 15,0-3 8 1,-3 0 34-16,1 0-4 15,2 0-29-15,-3 0 67 0,1 0-27 16,-1 0-33-16,6 0 23 16,-1 0-31-16,3 3 0 15,1 3-1-15,1 2-7 16,2-2 7-16,-3 0 1 16,3 1 0-16,0-2 19 15,0-2-19-15,0 2 6 16,2-4 2-16,0 2 8 15,2-1-16-15,0 0 0 16,-2 0 8-16,0 2-22 16,0 2 15-16,0-2-1 15,-2 0 21-15,4 0-20 0,0 1 21 16,3-4-9-16,6 0-7 16,3 2 26-16,1-1-32 15,7-2-6-15,1 0 6 16,2 1-91-16,0 6-88 15,2-1-306-15,0 0-149 0</inkml:trace>
  <inkml:trace contextRef="#ctx0" brushRef="#br0" timeOffset="-89421.05">11722 9682 829 0,'0'0'1278'0,"0"0"-1089"16,0 0-189-16,0 0-116 16,0 0-52-16,0 0-495 0</inkml:trace>
  <inkml:trace contextRef="#ctx0" brushRef="#br0" timeOffset="-85074.67">1996 12316 150 0,'0'0'979'16,"0"0"-705"-16,0 0-152 15,0 0-47-15,0 0 111 16,0 0-97-16,-27-30-60 0,25 27 9 15,0-4-8-15,-2 5 26 16,-2-2 27-16,0 2-17 16,-1 2-16-16,-3 0-50 15,-4 0-1-15,1 0-10 16,1 0 8-16,-1 0 3 16,2 2 0-16,2 0 1 15,2 0 5-15,3-2-6 16,-1 0 0-16,1 2-7 15,2-2 17-15,0 0-10 16,0 0 28-16,2 0 30 16,0 0 57-16,0 0-24 15,0 0-42-15,0 0-28 16,0 0-21-16,0 0 0 16,6 0 0-16,5 0 0 0,5-2 4 15,3-6-4-15,6 2 1 16,0-4 31-16,2 1-31 15,4-2 21-15,0-1-5 16,5-3-16-16,3 2 16 16,2-1-17-16,1 0 0 15,-2 4-6-15,-5-1 13 16,-1 6-7-16,-5 1 0 16,-2 1 1-16,-3 2 2 15,1-1-3-15,2-2 0 0,2 0-1 16,4-2-4-1,5 0 5-15,0 0 0 0,-1-3 6 16,2 4-7-16,-4-2 1 16,1 3 0-16,-1-2-2 15,-3 2 0-15,-1 1 2 16,-2-1 0-16,2-1 6 16,4 1-5-16,3-4-1 15,3 0 0-15,-1 0-1 16,-1-1-4-16,2 2 5 15,-5-1 0-15,1 2 6 16,-1 2-2-16,-3 2-4 16,3 0 0-16,-5 2-9 15,3 0 10-15,-3-2-1 16,1 2 0-16,-1-2 1 0,2 0 5 16,0 0-6-16,1-2 0 15,1 1-1-15,1 0-5 16,1-2 6-16,4 0 0 15,1-3 2-15,3 0 4 16,-1-2-6-16,1-1 0 16,-3 4-2-16,0 0 12 15,-2-2-10-15,1 3 2 16,-3 0 4-16,-1 0 10 16,1 1-16-16,-2 1 1 15,-2 3 0-15,1-4 8 16,3 3-9-16,0-5 13 15,7 1-2-15,-1 0 32 0,5-2-31 16,0 2-3-16,0 1-6 16,3 1 4-16,-6 1-7 15,1 0 0-15,-5-1 9 16,0 3-7-16,-3-3-2 16,-2 2 0-16,1-2-2 15,0 0 1-15,7-2 1 16,1-1 0-16,4 1 3 15,3 0-4-15,-2 1 1 16,0-1 0-16,1 2-7 16,-1 0 7-16,0-1 0 15,-1 4 0-15,-2-3 1 16,-1 0 5-16,-5 2-6 16,0-2 0-16,-3 2-7 15,1-1 14-15,-1 1-7 0,7 1 0 16,-2-2 3-1,1 3-4-15,3 0 1 0,2 0 0 16,0-1-2-16,4 1 4 16,2-4-2-16,0-1 0 15,2 0 9-15,0-4-11 16,2 4 2-16,-3-1 0 16,-1 2-6-16,-2-1 6 15,0 3 0-15,-4 0 0 16,2 0 8-16,1 1-16 15,0-2 8-15,1-1 0 16,2-2-6-16,-2 1 3 0,-1-2 3 16,-4 0 0-16,-4 2 6 15,-5-1-2-15,-3 4-4 16,-6-2 0-16,1 2-4 16,-1-2 11-16,0 0-7 15,2 0 0-15,5-4 0 16,3 1 3-16,-1-3-3 15,5-1 0-15,-3-1 0 16,0 2-1-16,-2 3 1 16,0-2 0-16,-2 3 6 15,-1 0-12-15,-1 0 6 16,0-2 0-16,0 1 0 16,-1 0 1-16,-1-1-1 0,-1 0 0 15,-2 0 1 1,-2 0 10-16,3-1-11 0,-3 2 0 15,0-2-8-15,2 2 10 16,0 0-2-16,0 0 0 16,0 0 1-16,-2-1 3 15,-2 3-4-15,-2-1 0 16,-6 2-6-16,2 0 1 16,-3-2 5-16,-1 2 0 15,4 0 1-15,0 0 4 16,2-1-5-16,-3 2 0 15,3-2-9-15,-6 1 12 16,-1 3-3-16,-5-2 0 0,-3 2 1 16,-3-2 2-1,0 3-3-15,-3 0 0 0,-2-2-7 16,2 2 3-16,0 0 3 16,3 0-4-16,1 0-38 15,3 0 13-15,3 0-44 16,-2 0-17-16,2 0 40 15,-5 0 5-15,-1 0 36 16,-4 0 9-16,0 0 1 16,-2 0 54-16,0 0-16 15,0 10 7-15,0 5 3 16,3 5-39-16,1 4 16 16,3 6-18-16,0 4-1 15,1 2 18-15,-1 2-13 0,-1 2 5 16,0 0 30-16,0 3-34 15,1 1 23-15,-1 2-6 16,4 0-28-16,-2 2 22 16,3 0-23-16,1-4 0 15,-1-4-1-15,-3-7-1 16,2-6 2-16,-6-6 0 16,1-7 9-16,-3-6-4 15,-2-5-4-15,0-1-1 16,0 0 4-16,0 1-4 15,-14 4-77-15,-10 2-199 16,-9 1-323-16</inkml:trace>
  <inkml:trace contextRef="#ctx0" brushRef="#br0" timeOffset="-84795.42">3201 13455 825 0,'0'0'125'0,"-138"0"-125"0,56 0-102 16,-3 9 102-1,12-2 89-15,8 1-63 0,14-2 6 16,9-2 3-16,1 0 40 16,14-4-75-16,6 0-52 0</inkml:trace>
  <inkml:trace contextRef="#ctx0" brushRef="#br0" timeOffset="-84141.17">1805 12424 935 0,'0'0'339'16,"0"0"-117"-16,35 104-42 0,-20-54-38 16,3 3-63-16,-2-3 18 15,2-2-24-15,-3-6-14 16,-1-5-11-16,-1-9-32 15,-1-8-8-15,-6-7 1 16,-2 0-3-16,1-4-6 16,-5 2 0-16,0 1-15 15,0 2-62-15,0 8-99 16,0-2-142-16,0-4-462 0</inkml:trace>
  <inkml:trace contextRef="#ctx0" brushRef="#br0" timeOffset="-82839.65">1947 12937 1302 0,'0'0'194'16,"0"0"-130"-16,0 0-14 16,0 0 20-16,0 0-43 15,0 0 19-15,0 0 43 16,35-15-3-16,-12 12-17 15,1 0 4-15,5 1-52 16,3 2 18-16,3 0 12 16,5 0-28-16,3 0 20 15,1 0-16-15,5 0 113 16,0 0-65-16,-2 0-74 16,-1-2 15-16,-1-2-8 15,0-2-7-15,2-2 27 0,-1 0-18 16,4-5 11-16,1 1 12 15,0 1-26-15,2-3 17 16,3 1-2-16,-5 4-20 16,3-2 36-16,-5 5-24 15,-1 2-4-15,0 0-1 16,-2 4-1-16,1-2-8 16,5-2 0-16,1 2 1 15,5-4 1-15,2 2-2 16,0-2 0-16,0-1 1 15,0-2 0-15,-1 1-1 0,-6-2 0 16,0 1 9 0,-6 3-7-16,-5 1-2 0,-1 2 0 15,-5-2 28-15,-5 3-28 16,0-2 33-16,0 0-1 16,2 0-31-16,1-4 54 15,3-1-46-15,5 2 0 16,1-3 11-16,4 0-20 15,4 0 0-15,1 0 0 16,4 0 10-16,-4 2-11 16,0-2 1-16,0 2 0 15,-6 0 0-15,3-2 6 16,-2 1-6-16,0 0 0 16,-1 0-1-16,1-1 0 15,2 1 1-15,2-1 0 0,3-1-8 16,0 4 10-16,1-4-2 15,1 2 0-15,-1-2 1 16,1 2 23-16,-3-4-18 16,3 3-4-16,-2 3 11 15,-1-2-1-15,3 1-12 16,1 1 0-16,1 0 14 16,1 0-6-16,-1 1-8 15,-3 1 0-15,4 1-2 16,-4 2 2-16,0-2 0 0,1 0 0 15,-2 0 2 1,2-2 3-16,-2-2-5 0,-2 2 0 16,2-1-2-16,2-2 2 15,0 1 0-15,-1 0 0 16,-4 2 2-16,1 0-8 16,-4 1 6-16,-3 3 0 15,0-1-9-15,-3 0 10 16,-4 0-1-16,0 1 0 15,-1-2 10-15,-1 0-11 16,3-2 1-16,0 0 0 16,3-2-8-16,1 2 17 15,1-2-9-15,2 2 0 16,-2 2 0-16,1 2-5 16,-1 0 5-16,-2 2 0 0,1-2-1 15,-1 2 7 1,3-2-6-16,1-2 0 0,4-1 0 15,2 2-2-15,4-3 2 16,0 2 0-16,0-1 0 16,0 4-3-16,-6-2 3 15,-2 3 0-15,-2 0 1 16,-3 0 10-16,-1 0-11 16,-4 0 0-16,2 0-8 15,0 0 10-15,0 0-2 16,0 0 0-16,1 0 0 15,-6 0 0-15,1 0 0 16,-3 0 0-16,-2 0-7 16,2 0 16-16,1 0-9 15,-1 0 0-15,-4 0 10 0,-2 0-3 16,-9 0-7 0,-7 0 0-16,-9 0 14 0,-2 0-14 15,-21 0 0-15,-18 4-94 16,-7 5-511-16</inkml:trace>
  <inkml:trace contextRef="#ctx0" brushRef="#br0" timeOffset="-80839">12539 9775 1305 0,'0'0'298'0,"0"0"-141"16,0 0-35-16,0 0 10 15,0 0 3-15,0 0-32 16,-56-19 30-16,47 16-11 16,1 1-43-16,-2 0 46 15,2 0-49-15,-1 2-10 16,-5 0-4-16,-3 0-47 15,-6 0 13-15,-2 9-28 0,2 3 0 16,-2-1-4 0,5 2 14-16,-1-2-10 0,4 1 24 15,-1 2-13-15,3-1-2 16,-1 1-9-16,3-1 6 16,-1 4-15-16,3 3 9 15,-2 2 0-15,-1 4 4 16,3 0 7-16,-3 1-11 15,1 0 0-15,0 1 1 16,0 0 9-16,2 2-9 16,-3 0 10-16,5 1-1 15,1-1 5-15,1 2-7 16,2 1-8-16,3 2 0 16,2 1 0-16,0 2 6 15,0 1-6-15,0-1 17 0,0 1-11 16,0-1 7-16,0-2-13 15,11 1 2-15,2 0 8 16,3-4-10-16,2-2 0 16,2 2 1-16,5-3 13 15,-1-2-14-15,5 2 0 16,2-4 0-16,2 1-4 16,4-4 4-16,-2-1 0 15,3-4 2-15,-3-1 6 16,1-3-9-16,-1-5 1 15,-1 0 0-15,0-4-12 16,1-1 12-16,1-4 0 16,1 0-1-16,1 0 10 0,3-4-16 15,-1-10 7-15,0-5-12 16,0-3 3-16,0-6-12 16,-4-6 1-16,-3-7 20 15,-4-5-27-15,-4-8 26 16,-5-8 0-16,-5-4-6 15,-4-5-5-15,-6 3 12 16,-5 2 0-16,0 2 17 16,-3 3-15-16,-16 4 33 15,-8 1 1-15,-6 3-29 16,-7 5 40-16,-8 4-42 16,-1 4-5-16,-2 4-7 15,0 6-94-15,-22 0-91 16,15 8-305-16,6 6-237 0</inkml:trace>
  <inkml:trace contextRef="#ctx0" brushRef="#br0" timeOffset="-77707.37">12904 10601 2342 0,'0'0'0'0,"0"0"-138"15,0 0-944-15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52:35.0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4489 6513 1847 0,'0'0'287'16,"0"0"-208"-16,0 0-78 0,0 0 12 16,0 0 1-16,0 0 52 15,-14-8-12-15,14 8-54 16,0 0 0-16,0 0 5 15,0 0-4-15,0 0 69 16,0 0-6-16,12 0 4 16,5 0-10-16,6 0-26 15,8-2 24-15,7 0-26 16,7-1-29-16,3 3 30 16,6 0-31-16,-2 0 1 15,0 0 1-15,2 0 4 16,0 7-6-16,0-1 0 15,0 0 0-15,2-4 5 0,5 0-5 16,-1-2 0-16,6 0 0 16,1 0 9-16,3 0-9 15,-1 0 0-15,-3 0 8 16,-5 0 1-16,-3 2-9 16,-5 3 0-16,0-2-9 15,3-3 10-15,2 0-1 16,2 0 0-16,5 0 8 15,-1-6-2-15,-1-2-6 16,-3 4 0-16,-2 2 6 16,0 2 1-16,-2 0-7 15,-2 0 0-15,-2 0 6 16,2 0-6-16,-2 0 0 16,0 0 0-16,2 0-6 15,4 0 11-15,0 0-5 0,5-4 10 16,-1-5-10-16,2 2 36 15,1 1-23-15,2 0 2 16,-3 2-2-16,4 0-4 16,-6 0-9-16,-2-2 0 15,1-1 6-15,-1 0 2 16,-1-1-8-16,3-2 0 16,4-1-1-16,1 2 0 15,1 0 1-15,6 0 0 16,2 3 1-16,1-2 7 15,4 1-8-15,-3 1 0 16,-2-2-2-16,-3 0 4 0,-1 2-2 16,-1-4 0-16,2 2 1 15,3-2 14-15,7 0-15 16,3-2 7-16,8 0-2 16,-1-2 5-16,1 1-10 15,-3-2 0-15,-4 1 8 16,-2 0 7-16,-4 2-15 15,-2 0 6-15,0 2 1 16,0 0 1-16,4 3-3 16,0-2-5-16,6-1 0 15,-1 0 15-15,2 2-15 16,-1 0 0-16,-2 3 3 16,-4 0 9-16,-4 3-12 0,0 0 0 15,-2-1 1-15,2 3 23 16,-1-1-24-16,-1-2 1 15,2 0 11-15,-4 1 1 16,4 0-13-16,0 0 0 16,-2 2 2-16,0 0 17 15,-3 0-19-15,-3 2 0 16,-2 8-1-16,0 3 7 16,1-5-6-16,-2 5 0 15,3-3 1-15,0 3-1 16,1-2 0-16,-1 1 0 15,-2 0 8-15,3 0 6 16,-3-1-11-16,-2 2 2 0,-1-1-4 16,-1 0 14-16,-3 0-14 15,-4-2-1-15,-2 2 21 16,-6-2-14-16,-6-2 10 16,-2-2-1-16,-4-1-8 15,-2 0 28-15,-3-1-35 16,-4-2 7-16,-2 0 18 15,-8 1-25-15,-2-2 17 16,-9-1-18-16,-4 2 0 16,-1-2-3-16,-3 0 5 15,0 0-2-15,0 2 0 16,0 0-39-16,-22 6-49 0,-7 0-222 16,-10-2-1220-16</inkml:trace>
  <inkml:trace contextRef="#ctx0" brushRef="#br0" timeOffset="3268.48">14239 5376 1272 0,'0'0'383'16,"0"0"-210"-16,0 0-55 15,0 0-33-15,0 0-34 16,0 0-4-16,-9-15-25 15,9 15-21-15,0 0 54 16,-2 0 18-16,2 0 39 16,0 0 25-16,-4 0-70 0,-1 17-14 15,1 14-23 1,-6 16 9-16,4 17 43 0,4 13-37 16,0 8 5-1,2 6 7-15,0 3-40 0,4 0 16 16,12 1 3-16,-1-1-19 15,-2-6 36-15,-1-10-38 16,-6-8-6-16,-4-14 12 16,1-13-12-16,-3-13-2 15,0-11-7-15,0-11 12 16,0-5-15-16,-7-3 3 16,-6 0-54-16,-9-47-142 15,3-1-337-15,6-5-218 0</inkml:trace>
  <inkml:trace contextRef="#ctx0" brushRef="#br0" timeOffset="5289.63">14241 5376 1020 0,'0'0'275'16,"0"0"-90"-16,0 0-118 16,0 0 54-16,0 0-3 15,0 0-40-15,0 0 1 16,-22 4-19-16,20-4 7 15,2 0 17-15,0 0-43 16,0 0 1-16,0 0-20 16,0 0-21-16,0 0 34 15,0 2-27-15,0-2 7 16,0 0-2-16,0 2-4 16,11 2 3-16,0 0-1 0,5 0 1 15,3 0 77-15,4 0-23 16,1-2-22-16,8 2-3 15,1-4-33-15,7 0 86 16,3 0-47-16,-1 0-46 16,3 0 19-16,-3 0-19 15,0 0-1-15,3 0 0 16,1 0 15-16,4 0-15 16,-1-1 0-16,-1-2 1 15,4 1-7-15,-1 2 6 16,0 0 0-16,-1 0 0 15,-4 0 11-15,1 0-11 0,-5 0 0 16,3 0 0-16,-1 0-6 16,0 0 6-16,4 0 0 15,1 0 0-15,0 0 17 16,0 0-20-16,-1 0 3 16,2-1 0-16,-1-4-9 15,-2 1 15-15,-3 2-6 16,-4 2 0-16,-2 0 4 15,-2 0-4-15,-3 0 0 16,2 0 0-16,4 0 3 16,1 0-3-16,4 0 0 15,1 0-1-15,4 0 13 16,-4-4-7-16,-1 0-5 0,-1 0 0 16,-6 0-1-16,-1 4 1 15,-5 0 0-15,2 0 0 16,-1 0 9-16,1 0-9 15,0 0 0-15,6-3 0 16,-1 0-3-16,-1 0 3 16,-1 0 0-16,-1 0 11 15,2 2-5-15,-4-3 9 16,0 0 0-16,3 0-15 16,1 0 27-16,1 0-27 15,3 0 0-15,-1 2 6 16,2 0 0-16,1 2-6 15,-4-3 0-15,3 3 0 16,-1 0-1-16,1-1 1 16,0-4 0-16,5 2 5 0,3-1 5 15,0-1-7-15,2 1-3 16,-4 1 3-16,4 1-12 16,-3-2 9-16,2 2 0 15,-2-2 0-15,1 1 10 16,-2-2-10-16,0 0 0 15,-2-1 0-15,-1 0-7 16,-3 3 7-16,-2-1 0 16,-5 0-1-16,2 0 13 15,-2 0-6-15,1-1-6 0,1 1 1 16,1 3-3 0,5-2 3-16,-1 3-1 15,1 0 14-15,1 0-7 16,-2-1 1-16,5 1-8 0,-1-3 0 15,2 1-4-15,0 1 4 16,-3 1 0-16,-1 0-1 16,-3 0 11-16,-1 0-10 15,-2 0 0-15,1 0-3 16,2 0-5-16,-1 0 9 16,2 0-1-16,1 3 0 15,1 0 12-15,1-2-12 16,1 2 0-16,2-2 0 15,-2 2 2-15,6 0-1 16,-1 1-1-16,2 3 4 0,1 1 7 16,-3-2-11-16,3 2 0 15,-4-2 0-15,2 2-6 16,0 0 6-16,0-2 0 16,2 2 1-16,0-2 9 15,-1 0-10-15,0 0 0 16,3 2 2-16,0 0-4 15,2 0 2-15,-3 2 0 16,5-4 0-16,0 0 12 16,1 0-25-16,1-2 13 15,-2-2-38-15,-4 0 38 16,-4 2-23-16,-8 0 23 16,-9 0-6-16,-6 2 6 15,-4 0 0-15,-7-2 0 16,0 2 0-16,-2-2-14 15,-3 0 14-15,1 0 0 0,-4-2 0 16,-1 2 12-16,1 0-13 16,-4 1 1-16,3 1-12 15,-3 1 5-15,2 5 4 16,-2 2 3-16,-2 4 0 16,1 6 4-16,-3 3-4 15,0 9 0-15,-2 2 1 16,0 4-3-16,0 2 2 15,0 2 0-15,0 0 9 0,0 2 1 16,2 0 2 0,0-2-10-16,6-2 8 15,-2-4 7-15,3-6-17 0,-3-3 0 16,2-9 2-16,-4-6 13 16,0-4-12-16,1-5-3 15,-3-1 0-15,0-1-17 16,-2-1 13-16,-2 2-83 15,-16 0-173-15,-10 0-298 0</inkml:trace>
  <inkml:trace contextRef="#ctx0" brushRef="#br0" timeOffset="7343">14384 6425 1422 0,'0'0'282'0,"0"0"-206"15,0 0-44-15,0 0-12 16,0 0 105-16,0 0-29 15,0 0-51-15,-7-3 5 16,7 3-36-16,0 0 53 0,0-1 16 16,0 1-23-16,0 0-11 15,0 0-37-15,0 0-11 16,0 0 16-16,0 0-5 16,9 0 6-16,7 0 33 15,3 0-30-15,8 4 31 16,5 2-30-16,3-1-4 15,6 0 3-15,1-2-11 16,2 0-10-16,5-2 14 16,1-1-14-16,3 0 27 15,0 0-27-15,5 0 0 16,0 0-5-16,3 0 14 16,5 0-9-16,3 0 5 0,3-4 1 15,3 1 18-15,4-2-14 16,0 1-9-16,4 1 17 15,-3-1-8-15,3-4-10 16,-1 0 5-16,0-1 2 16,3 1 8-16,-2 1-14 15,-6-1 0-15,-1-1-1 16,-7 4 0-16,-2 1 0 16,-3-2 0-16,-3 1 9 15,-1 1-4-15,-2-2-5 16,2 2 0-16,0-2-6 15,3 2 15-15,-1 0-9 16,-2 0 0-16,3 2 6 16,-3-1-9-16,0 2 3 0,-2 0 0 15,-2 1-6-15,-3 0 5 16,3 0 1-16,2 0 0 16,2 0 6-16,0 0-4 15,2 0-2-15,1 0 0 16,-1 0-6-16,-4 0 4 15,0 0 2-15,-4 0 0 16,-1 0 8-16,-4 0-8 16,1 0 0-16,0 0 0 15,2 0 7-15,1 0 2 16,5 0-6-16,2 0 6 0,2 0-8 16,0 0 19-1,2 0-19-15,-5 0-1 0,1 0 24 16,-2 0-23-16,2 0 11 15,-1 0-12-15,-1 0 11 16,2 0-2-16,4 0-8 16,1 0 0-16,4 0-1 15,-2-5 7-15,2-1-7 16,-2 2 0-16,-3 1 2 16,-1 0-2-16,-1 3 0 15,0-2 0-15,-1 2-2 16,-1 0 8-16,0 0-6 15,2 0 0-15,-1 0 1 0,1 0 3 16,-2 0-4-16,0 0 0 16,-4 0 0-16,0 0 9 15,-5 0 9-15,-2 0 3 16,-3 0-21-16,2 2 28 16,-4 1-28-16,-1-2 0 15,-1 4 0-15,0-4 12 16,-2 1-13-16,2 2 1 15,0-2 0-15,1 2-6 16,-3-3 6-16,0 4 0 16,-1-1 0-16,-2 0 6 15,-1-1-6-15,-1 0 0 0,1-1 0 16,-5 0-5 0,0-2 5-16,-2 2 0 0,-4 0 0 15,-5-2 10-15,-3 0-10 16,-3 0 0-16,-3 0 0 15,-2 0-8-15,-2 0 8 16,2 0 0-16,0 0-1 16,0 0 1-16,4 0 0 15,-2 0 0-15,3 0 0 16,-6 0-12-16,1 0 12 16,-5-2 0-16,-1 2-9 15,0 0 14-15,-3 0-5 16,0-2 0-16,0 2 7 15,0-2 4-15,0 0-11 16,0-1-1-16,0-2 1 0,-6 1-95 16,-2-8-80-16,1 3-293 15,-1-4-405-15</inkml:trace>
  <inkml:trace contextRef="#ctx0" brushRef="#br0" timeOffset="7469.66">21170 6178 1347 0,'0'0'831'0,"0"0"-831"16,0 0-582-16</inkml:trace>
  <inkml:trace contextRef="#ctx0" brushRef="#br0" timeOffset="8304.14">21516 5559 1733 0,'0'0'335'15,"0"0"-238"-15,0 0-47 16,-145 69 48-16,94-40 7 16,-2-1-29-16,6-2 1 15,9-6-37-15,11-3-16 16,11-4-24-16,10-7-6 15,6-2-134-15,0-4-103 0,0 0-25 16,11 0-307-16</inkml:trace>
  <inkml:trace contextRef="#ctx0" brushRef="#br0" timeOffset="8540.37">21242 5544 1788 0,'0'0'528'16,"0"0"-351"-16,0 0-39 16,0 0 21-16,-138 53-21 15,111-27-68-15,9-1-22 0,12 0-48 16,6-1 12-16,0-3-24 16,24 2 12-16,12-3-52 15,8-2-77-15,21-2-162 16,-11-6-171-16,-13-2-523 0</inkml:trace>
  <inkml:trace contextRef="#ctx0" brushRef="#br0" timeOffset="9633.03">22075 5785 2650 0,'0'0'473'0,"0"0"-420"16,0 0 4-16,-39 144-56 15,39-84 28-15,15 1-17 16,20-1-3-16,8-4-18 16,1-12-69-16,-2-14-201 15,-13-14-398-15,-15-13-1023 0</inkml:trace>
  <inkml:trace contextRef="#ctx0" brushRef="#br0" timeOffset="9781.29">21830 5957 2056 0,'0'0'839'0,"0"0"-640"16,0 0-106-16,0 0-39 15,0 0-46-15,123-62-16 16,-3 46-59-16,-13 4-259 15,-12 8-487-15</inkml:trace>
  <inkml:trace contextRef="#ctx0" brushRef="#br0" timeOffset="10095.16">22508 6259 1644 0,'0'0'1154'16,"0"0"-909"-16,0 0-125 15,0 0-17-15,0 0-47 16,0 0-37-16,0 0-19 16,26-111-18-16,-13 79 5 15,-4 6 7-15,-1 8 0 16,-4 7 6-16,-2 6 0 16,0 3-2-16,5 2 4 0,3 0-2 15,11 2 16-15,6 14-10 16,4 5 31-16,4 5-29 15,3 5-2-15,1 1 3 16,-2-4-8-16,3 0-2 16,5-7-48-16,22-19-141 15,-11-2-446-15,-4 0-953 0</inkml:trace>
  <inkml:trace contextRef="#ctx0" brushRef="#br0" timeOffset="10992.85">23443 6010 1746 0,'0'0'1054'0,"0"0"-748"16,0 0-135-16,-135-4-62 15,89 15-13-15,4 11-61 0,7 3-7 16,8 4-10-16,14 0-7 16,8-1-22-16,5-2-1 15,0-8-43-15,22-6 19 16,7-9-59-16,9-3-14 15,3-13-93-15,-1-16-130 16,-3-2 2-16,-8-3 132 16,-6 4 96-16,-8 8 102 15,-3 6 0-15,-10 5 176 16,0 10 165-16,-2 1-74 16,0 0-86-16,0 0-99 15,0 1-55-15,0 14 18 16,2 4-30-16,9 6-7 15,5-1-8-15,1-2 16 16,6-2-26-16,2-4 10 0,-1-2-48 16,-2-4 46-16,0-4-20 15,1-2 4-15,0-4 16 16,2 0-33-16,7-8 34 16,4-15-10-16,2-8-24 15,-1-8 1-15,1-6-90 16,-7-10 22-16,-6-3 25 15,-9 3 38-15,-7 5 39 16,-9 7 137-16,0 13 26 16,0 8-1-16,-7 10-63 15,-2 12-16-15,0 0-24 16,2 26-58-16,1 22 18 0,4 14-19 16,2 14 9-1,0 2 3-15,4 2-12 0,11-7 0 16,-3-15-1-16,-3-12 13 15,-7-20-12-15,-2-15 0 16,0-11 0-16,0 0-18 16,0-23 12-16,0-9-3 15,6-4 2-15,17-2-14 16,10 4-5-16,3 3-26 16,3 10-17-16,2 3 56 15,-3 9-32-15,91 37-3134 63,-165-29 3179-48,-13-22 0-15,-15-3 0 16,-16-14 0-16,-5-10 0 16,2-14 0-16,1-26 0 15,15 4 0-15,10-3 0 16,5 9 0-16,7 29 0 15,-3 10 0-15,-19 29 0 16,5 12 0-16,10 2 0 16,8 13 2354-16,44-15-1849 15,0 0-462-15,-116 103-43 16,44-8-60-16,15-13-260 16,7-6-592-16</inkml:trace>
  <inkml:trace contextRef="#ctx0" brushRef="#br0" timeOffset="12897.95">25016 6061 1785 0,'0'0'620'0,"0"0"-412"16,0 0 8-16,0 0-98 15,0 0-55 1,0 0-27-16,147-116-27 0,-89 68 8 16,-4-8-17-16,-10-4-38 15,-15-6-25-15,-16 1-48 16,-13 7 45-16,0 13 41 15,-21 14 25-15,-11 15 58 16,-3 16-52-16,-2 0 9 16,2 28-3-16,6 17-11 15,9 13-1-15,9 9 11 16,9 10 2-16,2-1 44 16,9 1-38-16,17-6 4 15,7-3 2-15,6-5-23 16,3-15-2-16,0-12 0 15,3-18-77-15,-1-18-16 0,-1-2-53 16,-1-30-58 0,-6-12-48-16,-7-8 62 0,-7 2 57 15,-7 1 70-15,-5 9 63 16,-6 12 88-16,-4 10 42 16,0 10 127-16,0 4-18 15,0 4-150-15,0 0-44 16,0 0-32-16,0 18-13 15,4 4 39-15,3 8-23 16,5 2 6-16,3 4-5 16,3 0-11-16,1-1-6 0,6-3 0 15,2-8 9-15,2-4-21 16,0-12-5-16,4-8-50 16,1 0 11-16,-1-12-28 15,0-14 7-15,-4-4 19 16,-4-3 30-16,-2 5 28 15,-6 1 19-15,-3 2 35 16,-3 5 29-16,-5 1-34 16,-4 4 9-16,-2 1-7 15,0 4-20-15,0 0 72 16,-15 4-63-16,-1 5-7 16,-3 1 18-16,-4 0-36 15,1 0 11-15,0 1-4 16,0 12-21-16,1 6 27 0,6 5-28 15,3 4 8 1,8 7-7-16,4 1 10 0,0 2-11 16,12-1 0-16,16-8 9 15,10-5-21-15,9-10 12 16,9-14-20-16,2 0-32 16,0-28-75-16,-8-16 34 15,-3-12-29-15,-11-11-14 16,-11-3 73-16,-12-4 14 15,-9 6 49-15,-4 10 11 16,0 14 141-16,0 15 49 16,-2 18-48-16,0 11-80 15,-1 0-32-15,3 24-40 16,0 17-1-16,0 12 21 16,0 9-19-16,0 3 12 0,5-2-14 15,0-3 0 1,-3-9-6-16,0-13 6 0,-2-12-44 15,0-14 4-15,3-12-7 16,3 0 46-16,5-22-64 16,9-6-41-16,5-4 69 15,6 0-3-15,2 5 19 16,1 5-6-16,-3 4-22 16,2 6 18-16,-4 6-56 15,-4 6-111-15,-10 0-28 16,-7 5-361-16,-8 8-341 0</inkml:trace>
  <inkml:trace contextRef="#ctx0" brushRef="#br0" timeOffset="13034.86">26123 5943 1689 0,'0'0'660'16,"0"0"-384"-16,-95-134-99 16,74 72-108-16,19 0-41 15,2 4-26-15,25 5-2 16,33 9-127-16,-4 17-169 15,-10 10-233-15</inkml:trace>
  <inkml:trace contextRef="#ctx0" brushRef="#br0" timeOffset="13178.31">25651 5568 2602 0,'0'0'515'16,"0"0"-442"-16,0 0-73 15,0 0-156-15,0 0-412 0</inkml:trace>
  <inkml:trace contextRef="#ctx0" brushRef="#br0" timeOffset="13319.69">26333 6859 2782 0,'0'0'366'0,"0"0"-319"16,0-112-47 0,40 46-273-16,11-2-798 0</inkml:trace>
  <inkml:trace contextRef="#ctx0" brushRef="#br0" timeOffset="13535.99">27365 5480 2638 0,'0'0'605'0,"0"0"-501"15,0 0-90-15,0 0 62 16,-14 177-16-16,14-86-40 0,0 8 5 16,11-1-25-16,14-1-7 15,4-9-28-15,2-9-74 16,16-18-128-16,-7-21-537 15,-5-26-253-15</inkml:trace>
  <inkml:trace contextRef="#ctx0" brushRef="#br0" timeOffset="13963.01">27794 5729 2443 0,'0'0'585'0,"0"0"-497"0,-138-2 2 15,80 14 22-15,10 10-57 16,7 6-22-16,17 4-16 16,11 4-5-16,13 4-8 15,0-1-4-15,29 3-3 16,13-3-7-16,11-4 10 16,10-8-8-16,1-9 8 15,1-6-37-15,-3-12 36 16,-6 0-26-16,-7-19 7 15,-9-10 7-15,-11 0 8 16,-11-6 5-16,-13 5 24 16,-5 2-6-16,0 6 45 15,-21 4-12-15,-3 5-30 16,-5 8 18-16,0 5-38 16,5 0 17-16,3 5-18 15,11 16 11-15,10 7-11 0,0 3 0 16,23 2 0-16,20 2-13 15,15-8 2-15,11-6 11 16,4-11-23-16,2-10-56 16,0-19-20-16,-19-12-196 15,-21-8-542-15</inkml:trace>
  <inkml:trace contextRef="#ctx0" brushRef="#br0" timeOffset="14115.38">27854 5484 2313 0,'0'0'663'16,"0"0"-512"-16,0 0 9 0,0 0-45 16,0 0-97-16,0 0-18 15,148-104-7-15,-80 94-92 16,20 10-61-16,-16 0-326 16,-14 0-304-16</inkml:trace>
  <inkml:trace contextRef="#ctx0" brushRef="#br0" timeOffset="14318">28797 5249 1694 0,'0'0'701'15,"0"0"-162"-15,0 0-337 16,0 0-67-16,0 0-73 16,0 0-41-16,11 117 41 0,5-29-41 15,4 2-21-15,6 7 4 16,9-2-4-16,0-16-7 15,7 3-23-15,3-13-61 16,-1-24-85-16,-10-18-399 16,-16-22-315-16</inkml:trace>
  <inkml:trace contextRef="#ctx0" brushRef="#br0" timeOffset="15082.01">28804 5685 2438 0,'0'0'628'16,"0"0"-534"-16,0 0-68 15,0 0-26-15,0 0 9 0,176-101 7 16,-85 77-16 0,5-2 0-16,-7-4-2 15,-13 2-22-15,-21-2-4 0,-17 4-2 16,-24 6 19-16,-14 6 1 16,-18 8 10-16,-26 6 0 15,-10 2 30-15,0 26-29 16,6 16 16-16,10 12-11 15,16 11 0-15,13 4 44 16,9 3-17-16,11-1 6 16,20-5-14-16,4-6-16 15,5-8-9-15,-6-13 0 16,-5-14-26-16,-5-17-4 16,-3-10-48-16,-1-10 39 15,4-26 13-15,1-14-93 0,-1-2 75 16,-1 0 20-16,-6 10 24 15,-3 12 2-15,-5 12 20 16,-5 10 31-16,-2 8 12 16,2 0-45-16,4 4 25 15,3 14 7-15,6 6-29 16,5 5 18-16,10-4-40 16,3 1 5-16,8-6-4 15,3-6-2-15,6-10-2 16,-4-4-88-16,2-4-88 15,-10-18 6-15,-9-6 1 16,-11-2 105-16,-9 4 66 16,-9 2 81-16,-2 8 110 0,0 4-13 15,0 6-72 1,0 6 17-16,-4 0-78 0,-3 0-25 16,3 16-14-16,2 8 2 15,2 4-8-15,0 2 0 16,6-5-10-16,13-6-4 15,4-9-72-15,4-6-23 16,0-4-29-16,0-4 1 16,0-14 61-16,-7-6 46 15,-5 0 30-15,-4 2 71 16,-4 4 50-16,-2 3 29 16,-5 7-9-16,2 3-57 15,-2 3-17-15,0 2-49 16,0 0-12-16,4 7-12 0,5 7 4 15,5 9-29-15,3-3-86 16,28 0-224-16,-5-8-391 16,3-6 170-16</inkml:trace>
  <inkml:trace contextRef="#ctx0" brushRef="#br0" timeOffset="15406.51">30605 5717 945 0,'0'0'1633'0,"0"0"-1298"15,0 0-193-15,0 0 20 16,-123-20-60-16,100 20-32 0,8 14-64 16,6 6 5-1,9 2-22-15,0 3 4 16,0-5-31-16,16 1-36 16,3-6-103-16,2-7-44 0,-1-3 4 15,-7-5 58-15,-1 0 116 16,-6 0 43-16,-2 0 19 15,-1-6 91-15,-1 1 5 16,0 4-20-16,0 1-50 16,2 0-27-16,4 0 27 15,0 1 30-15,1 14-5 16,0 1-12-16,0 3-47 16,-4 2-11-16,-3 0-27 15,-2-4-174-15,-2-3-292 16,-10-7-272-16</inkml:trace>
  <inkml:trace contextRef="#ctx0" brushRef="#br0" timeOffset="15546.85">30233 5573 2145 0,'0'0'691'0,"0"0"-526"15,0 0-46-15,0 0-63 16,0 0-56-16,0 0-201 15,0 0-445-15,-39 0-1396 0</inkml:trace>
  <inkml:trace contextRef="#ctx0" brushRef="#br0" timeOffset="15655.44">30386 5267 2331 0,'0'0'617'0,"0"0"-495"0,0 0-9 16,138-45-113-16,-100 34-229 0</inkml:trace>
  <inkml:trace contextRef="#ctx0" brushRef="#br0" timeOffset="17618.14">22768 7132 166 0,'0'0'1210'0,"0"0"-810"0,0 0-164 16,0 0-66-1,0 0 18-15,0 0-10 0,0-18-75 16,-4 17 26-16,-3-2-48 16,-2 2-47-16,-4 1 22 15,-5 0 22-15,-6 0-55 16,-3 9 19-16,-5 11-41 16,3 2 25-16,0 6-13 15,7-1-4-15,9-1-12 16,6-2 3-16,7-4-12 15,0 0 12-15,24-1-42 16,11-5 15-16,9 3 19 16,3-3-33-16,-1 2 29 15,-6 2-32-15,-11 1 8 16,-9 0 36-16,-11 3-12 0,-9 0 12 16,0 0 31-1,-15 3-3-15,-14-1 34 0,-2-1-30 16,-3-2-24-16,3-5 5 15,7-2-5-15,5-6-8 16,8 0 0-16,9-2-9 16,2-1-64-16,0 6-8 15,18-1 3-15,4 0 35 16,3 5-2-16,0 0 35 16,1 7 2-16,-4 4 4 15,1 8 3-15,-5 9 2 16,-1 7 5-16,-1 7 52 0,-3 6-7 15,1 5 21-15,-3 2-2 16,-5 1-28-16,1 0 24 16,-5 2-29-16,-2-1-36 15,0 0 13-15,0 0-14 16,-13 28-84-16,-7-15-199 16,-4-17-461-16</inkml:trace>
  <inkml:trace contextRef="#ctx0" brushRef="#br0" timeOffset="19251">23782 6884 348 0,'0'0'1617'16,"0"0"-1120"-16,0 0-354 15,0 0 19-15,0 0-90 16,0 0-27-16,-140 26-14 15,103 6-31-15,4 6 43 16,4 6-5-16,10 2-10 0,7 2 30 16,10 1-38-16,2 1 7 15,14-2 9-15,19-4-35 16,11-6 40-16,10-10-41 16,8-12 1-16,3-12-2 15,1-4-25-15,-1-20 10 16,-9-14-1-16,-13-12-2 15,-12-11 17-15,-16-6 2 16,-15-3 0-16,0-1 20 16,-15 9-7-16,-16 8 20 15,-3 12-19-15,-4 8-8 16,2 11-12-16,1 14-90 16,-3 5-158-16,11 12-264 15,9 6-159-15</inkml:trace>
  <inkml:trace contextRef="#ctx0" brushRef="#br0" timeOffset="19459.74">24482 7077 1446 0,'0'0'1418'16,"0"0"-1207"-16,0 0-96 15,0 0-7-15,0 0-68 16,0 0-8-16,122 0-32 16,-78 0-26-16,12 0-119 0,-11 0-464 15,-5 0-549-15</inkml:trace>
  <inkml:trace contextRef="#ctx0" brushRef="#br0" timeOffset="19819.83">25139 7038 2490 0,'0'0'484'0,"0"0"-368"16,0 0 22-16,0 0-84 15,0 0-45-15,0 0-1 16,89-112-16-16,-67 86-8 15,-4 2 10-15,-7 7-14 16,-2 1 20-16,-5 7 0 0,-2 4 30 16,1 4-18-16,-3 1 33 15,0 0-33-15,5 0-6 16,4 22 19-16,1 8-24 16,6 12 34-16,-3 6-29 15,3 6 3-15,-3 2 1 16,-2 0-10-16,-1-4-7 15,-2-4-31-15,3-3-117 16,-1-11-347-16,-2-17-530 0</inkml:trace>
  <inkml:trace contextRef="#ctx0" brushRef="#br0" timeOffset="20015.78">25807 7082 2599 0,'0'0'483'16,"0"0"-392"-16,0 0-29 15,0 0-32-15,0 0-20 16,127-50-10-16,-75 42-30 16,17 2-135-16,-11 4-404 15,-10-3-149-15</inkml:trace>
  <inkml:trace contextRef="#ctx0" brushRef="#br0" timeOffset="20386.06">26781 6729 2162 0,'0'0'373'0,"0"0"-240"0,0 0 32 16,0 0-18-1,-120 50-50-15,97-6-55 0,5 6 16 16,9 9-11 0,9 3-25-16,0 0 23 0,14 0-44 15,14-3 5-15,11-9 10 16,5-10-14-16,8-15 1 15,6-10-3-15,0-15-4 16,-3-6 2-16,-4-28 2 16,-7-15 0-16,-15-12 0 15,-12-8 6-15,-17-1-6 16,-5 8 0-16,-32 12-4 16,-17 16-3-16,-67 34-86 15,14 1-196-15,-6 24-486 0</inkml:trace>
  <inkml:trace contextRef="#ctx0" brushRef="#br0" timeOffset="21203.31">24004 8143 1667 0,'0'0'539'0,"0"0"-379"0,0 0-3 15,0 0 37-15,-140 4-60 16,103 23-37-16,3 8-74 15,8 12 2-15,7 4 6 16,15 5-30-16,4 3 41 16,23-3-24-16,23-4-6 15,12-6 17-15,11-14-29 16,5-14-1-16,-3-18-11 16,-7-4-15-16,-12-31 20 15,-12-15 7-15,-18-9 0 16,-17-3 4-16,-5-3 5 15,-16 7-9-15,-16 12 20 16,-1 10-20-16,0 18-1 16,-5 18-122-16,9 0-225 0,6 18-310 0</inkml:trace>
  <inkml:trace contextRef="#ctx0" brushRef="#br0" timeOffset="21366.07">24914 8406 2220 0,'0'0'616'15,"0"0"-546"-15,0 0-44 16,118-18-26-16,-29 2-20 16,-7 1-75-16,-8 1-514 0</inkml:trace>
  <inkml:trace contextRef="#ctx0" brushRef="#br0" timeOffset="21687.21">25506 8135 2314 0,'0'0'581'15,"0"0"-526"-15,0 0-47 16,0 0-2-16,0 0-6 15,0 0 1-15,143 4-13 16,-112 16 12-16,-8 2-42 0,-17 4 14 16,-6 5 28-1,-8-1 28-15,-21 3 94 0,-6-1-24 16,4-2 48-16,10-1-90 16,5-3-24-16,13-4-4 15,3 0-17-15,9-2-7 16,20-3-4-16,14-6 3 15,11-7-10-15,34-4-62 16,-10-13-154-16,-4-6-543 0</inkml:trace>
  <inkml:trace contextRef="#ctx0" brushRef="#br0" timeOffset="21854.21">26157 8296 2549 0,'0'0'533'0,"0"0"-457"16,0 0-16-16,0 0-13 16,134-33-5-16,-79 30-42 15,3 0-57-15,16-1-131 16,-14 2-509-16,-9-4-215 0</inkml:trace>
  <inkml:trace contextRef="#ctx0" brushRef="#br0" timeOffset="22273.08">26902 8021 1971 0,'0'0'526'0,"0"0"-435"16,0 0-15-16,0 0 6 15,0 0-32-15,0 0-33 16,131-46-8-16,-112 46-7 16,-7 0-2-16,-10 11-18 15,-2 4 18-15,-14 5 20 16,-15 4 47-16,-2 2 21 16,3 2-52-16,3 2 9 15,11-2-45-15,10 0 7 0,4 3-10 16,4-2 3-1,19 1 0-15,4 1 3 0,4-1 11 16,0 0-14 0,-2-2 0-16,-4 2-2 0,-6-4-8 15,-9 0 11-15,-8-3-1 16,-2-6 15-16,-2-1-14 16,-16-1 25-16,3-6-26 15,1-9-72-15,5 0-243 16,7-9-701-16</inkml:trace>
  <inkml:trace contextRef="#ctx0" brushRef="#br0" timeOffset="22434.61">27424 8242 2179 0,'0'0'567'0,"0"0"-452"0,0 0-12 16,128-29-32-16,-71 23-71 15,11 0-15-15,32-12-118 16,-15 3-521-16,-12-4-550 0</inkml:trace>
  <inkml:trace contextRef="#ctx0" brushRef="#br0" timeOffset="22731.14">28087 7850 2141 0,'0'0'702'15,"0"0"-575"-15,0 0-19 0,0 0-23 16,-123 81-10-16,105-30-6 16,16 8-60-16,2 3 3 15,16 0-12-15,19-3 10 16,15-5-13-16,8-8 3 16,6-13-10-16,1-14-3 15,-3-19 7-15,-6 0 6 16,-8-33 0-16,-8-10 12 15,-11-15-1-15,-15-8-9 16,-14-5-1-16,0-2 13 16,-27 6-14-16,-18 12-37 15,-32 22-10-15,-75 28-177 0,14 5-391 16,-13 16-1261-16</inkml:trace>
  <inkml:trace contextRef="#ctx0" brushRef="#br0" timeOffset="23613.74">20644 7688 1810 0,'0'0'361'0,"0"0"-290"0,0 0-2 16,-6 126-2-16,6-63-32 16,0 3 7-16,14 2-42 15,1-4 1-15,1-8-1 16,-1-11-2-16,-4-10-44 16,-1-15-91-16,-6-13-37 15,-4-7 80-15,0-12 57 16,0-19 18-16,-2-11 12 15,-10-10 14-15,3-11-2 16,3-7-5-16,6-4 1 16,0 2 9-16,0 7 15 15,20 14 26-15,2 11 2 16,3 14-52-16,1 14 25 16,-1 8-26-16,-5 4 2 15,-4 14 15-15,-6 14-17 0,-5 10 1 16,-5 5 33-16,0 3-12 15,-22-3 61-15,-9 2 64 16,-8-5-45-16,0-7-8 16,5-6-90-16,9-7-4 15,23-20-156-15,2 0-216 16,7-8-519-16</inkml:trace>
  <inkml:trace contextRef="#ctx0" brushRef="#br0" timeOffset="23792.19">21392 7467 2111 0,'0'0'678'0,"0"0"-552"16,0 0-42-16,-123 129-19 16,76-59 1-16,3 7-57 15,3 7 8-15,8-3-17 16,11 2-30-16,14 7-154 15,8-22-272-15,0-20-263 0</inkml:trace>
  <inkml:trace contextRef="#ctx0" brushRef="#br0" timeOffset="24048.28">21652 7854 2254 0,'0'0'641'0,"0"0"-520"16,0 0-33-16,0 0-62 15,-136 32 2-15,114 3-28 16,6 5-7-16,7 4 5 16,9-2-67-16,0-4-37 15,4-5-31-15,19-10-30 16,6-11 12-16,6-12-1 15,21-8-26-15,-9-19-50 16,-4-6-363-16</inkml:trace>
  <inkml:trace contextRef="#ctx0" brushRef="#br0" timeOffset="24440.47">21832 7900 939 0,'0'0'1005'16,"0"0"-402"-16,0 0-332 16,0 0-88-16,0 0-86 15,0 0-85-15,0 0 10 16,0 38-22-16,7-9 9 15,2 1-19-15,4-2 10 16,5-6-26-16,2-6-28 16,5-8-85-16,2-8 41 15,-3 0-22-15,-2 0 31 16,-8 0 80-16,-5 0 9 16,-5-2 36-16,-2 2 28 15,0 0-6-15,0 0 6 16,6 0-38-16,0 0-25 0,1 0 9 15,0 0-10-15,0 0 0 16,0 2 2-16,-3-2 13 16,4 3 73-16,-1-3-18 15,-1 0-10-15,1 0 7 16,3 1-38-16,-2 0-5 16,1 4-17-16,1-1 13 15,-1 2-20-15,-3-2 0 16,2 0-56-16,-4 0 16 15,1-4-141-15,7 0-115 16,-3-10-189-16,-3-9-429 0</inkml:trace>
  <inkml:trace contextRef="#ctx0" brushRef="#br0" timeOffset="24575.29">22093 7481 2300 0,'0'0'742'16,"0"0"-564"-16,0 0-118 15,0 0-24-15,0 0-36 16,-118 52-39-16,96 25-137 16,4-9-516-16,9-8-1525 0</inkml:trace>
  <inkml:trace contextRef="#ctx0" brushRef="#br0" timeOffset="25009.33">22601 7888 2016 0,'0'0'677'0,"0"0"-512"15,0 0-31-15,0 0-32 16,0 0-102-16,0 0-17 15,0 0-59-15,7-25-70 16,1 15 65-16,0 0 50 16,-6 5 31-16,0 3 49 0,-2 2 30 15,2 0 3 1,-2 0-37-16,2 0-44 0,3 7 22 16,-1 10-23-16,-2 8-8 15,0 4 8-15,-2 7-95 16,0 5-33-16,0-3-75 15,-8-2-14-15,-11-2 74 16,2-8 50-16,-1-6 19 16,5-8 46-16,11-4 2 15,2-8 17-15,11 0 8 16,20 0 2-16,9-10 9 16,15 0-10-16,-9 0-109 15,-11 6-1117-15</inkml:trace>
  <inkml:trace contextRef="#ctx0" brushRef="#br0" timeOffset="25681.78">22051 9747 669 0,'0'0'1396'0,"0"0"-1109"16,0 0-247-16,0 0 67 15,16 115 47-15,-1-45-46 16,3 8-32-16,2 5-33 0,2-5 11 16,-2-9-54-16,2-8 12 15,-6-19-24-15,-3-14 6 16,-5-18-66-16,-6-10 20 16,-2-18-9-16,0-30-198 15,-8-14 30-15,-7-16 128 16,1-9 95-16,8 0-9 15,6 8 15-15,0 13 10 16,14 17-4-16,13 20 26 16,6 14-20-16,2 14 3 15,1 1 67-15,-5 12-24 16,-11 15 13-16,-7 5-22 16,-13 4-16-16,0-1 59 0,-18-3-5 15,-13-6 5 1,-5-8 20-16,3-5-82 0,4-13-30 15,20-15-6-15,7-17-297 16,2-10-344-16</inkml:trace>
  <inkml:trace contextRef="#ctx0" brushRef="#br0" timeOffset="25857.31">22815 9671 2284 0,'0'0'530'16,"0"0"-394"-16,-118 153 16 0,74-81-74 16,9 4 0-16,16 1-78 15,13-4 0-15,6 5-108 16,15-20-368-16,9-19-463 0</inkml:trace>
  <inkml:trace contextRef="#ctx0" brushRef="#br0" timeOffset="26426.75">23314 9828 2295 0,'0'0'462'0,"0"0"-364"16,0 0-56-1,-156 19 124-15,118 6-73 0,12 3-24 16,9 2-51-16,13-1-2 15,4 2-32-15,12-7-19 16,17-6-92-16,6-13-72 16,7-5-168-16,3-9 56 15,-5-15 66-15,-6-2-59 16,-10 2 304-16,-9 6 149 16,-8 6 185-16,-5 6 156 15,-2 4-265-15,3 2-102 16,2 0-102-16,5 0-21 15,6 0-8-15,8 0-79 16,3 0-87-16,2 0 14 16,-4-3 24-16,-5 3 95 15,-5 0 40-15,-4 0 2 0,-1 0 10 16,-6 0 54-16,0 9 24 16,1 7-7-1,-3 3-52-15,-2 6 23 0,4-3-11 16,1-4-41-16,2-3 34 15,4-8-35-15,5-7 0 16,3 0 57-16,2-10-45 16,3-12-12-16,-4 0-8 15,-2 0-5-15,-7 5 13 16,-4 8 53-16,-5 5 45 16,0 2 20-16,1 2-100 15,1 0-6-15,5 0-12 16,4 6 10-16,0 3-25 15,0 2-15-15,-1-3-130 0,-8-2-186 16,-4-6-328-16</inkml:trace>
  <inkml:trace contextRef="#ctx0" brushRef="#br0" timeOffset="26569.34">23486 9418 2565 0,'0'0'522'0,"0"0"-507"16,0 0-15-16,0 0-8 0,-97 147-146 16,93-94-585-16</inkml:trace>
  <inkml:trace contextRef="#ctx0" brushRef="#br0" timeOffset="26877.15">24415 9691 2350 0,'0'0'511'0,"0"0"-477"16,0 0-15-16,0 0 17 0,0 0-36 15,0 0 6-15,0 0-6 16,75 62 0-16,-99-23 38 15,-2 1 11-15,1-4 47 16,11-3-38-16,10-4-47 16,4-5 34-16,0-2-32 15,22-4 4-15,7-5-8 16,7-4-9-16,6-7-20 16,25-6-62-16,-10-16-195 15,-5-6-515-15</inkml:trace>
  <inkml:trace contextRef="#ctx0" brushRef="#br0" timeOffset="27493">25413 9532 1974 0,'0'0'350'0,"0"0"-258"0,0 0 18 16,0 0-67-16,0 0-7 15,0 0-36-15,0 0 6 16,-142 86 19-16,115-57 25 16,6 0 32-16,9 7 1 15,8-5-65-15,4 5 7 16,16 0-25-16,18-1-23 16,8-2 22-16,1-3-38 15,-6 1 16-15,-5-5 22 16,-12-3-12-16,-9 0 13 15,-11 1 1-15,0 6 30 16,-18 4 35-16,-11 8-45 16,-2 5-11-16,0 3-2 0,6 1 4 15,7 4-14-15,12-1 2 16,6 2-3-16,0 4 2 16,13 4 1-16,7 4 0 15,5 9 0-15,-1 1 12 16,-2 5-13-16,-2-1 2 15,-4 2 6-15,0-4 21 16,-10-1 14-16,-4-8 6 16,-2-3-18-16,-2-3-29 15,-15-7 4-15,-1-8-5 16,5-4-109-16,3-12-209 16,4-16-588-16</inkml:trace>
  <inkml:trace contextRef="#ctx0" brushRef="#br0" timeOffset="28484.45">26458 9356 1802 0,'0'0'724'16,"0"0"-517"-16,0 0-37 15,-127 4-68-15,87 23-45 16,-1 11 4-16,10 12-37 0,9 7 0 16,13 6-15-16,9-5 2 15,16-2-11-15,22-8 0 16,13-5 0-16,9-14-11 16,3-8 11-16,-3-17-27 15,-7-4 12-15,-12-21-51 16,-12-16 65-16,-17-12 1 15,-12-9 0-15,0-5 27 16,-29 0-19-16,-4 1 8 16,-7 10-16-16,3 9-1 15,0 19-38-15,6 20-130 16,9 4-514-16,8 0-517 0</inkml:trace>
  <inkml:trace contextRef="#ctx0" brushRef="#br0" timeOffset="28634.25">26870 9526 2390 0,'0'0'589'16,"0"0"-504"-16,0 0-84 16,116-44-1-16,-44 20-67 15,-12 4-294-15,-3 3-897 0</inkml:trace>
  <inkml:trace contextRef="#ctx0" brushRef="#br0" timeOffset="28994.59">27490 9178 2160 0,'0'0'510'16,"0"0"-437"-16,0 0-73 16,0 0 37-16,0 0-37 15,0 0 9-15,144-10-16 16,-113 36 8-16,-8 6-1 16,-13 6 14-16,-10 5-13 15,0 6 60-15,-19 3 37 0,-16 3-2 16,-6-1 6-1,3-4-38-15,9-8-4 0,12-8-5 16,9-8-55-16,8-6 10 16,12-6-10-16,24-5 0 15,10-9-11-15,14 0 3 16,7-3-18-16,18-21-94 16,-19 4-254-16,-14 0-543 0</inkml:trace>
  <inkml:trace contextRef="#ctx0" brushRef="#br0" timeOffset="29197.35">28147 9468 2268 0,'0'0'734'0,"0"0"-547"16,0 0-144-16,0 0 5 15,0 0-13-15,149-47-26 16,-76 40-18-16,33-1-83 16,-20 2-378-16,-10-1-557 0</inkml:trace>
  <inkml:trace contextRef="#ctx0" brushRef="#br0" timeOffset="29584.07">28942 9116 2072 0,'0'0'559'16,"0"0"-475"-16,0 0-60 15,0 0 47-15,0 0-2 16,0 0-68-16,0 0 23 16,123 2-24-16,-112 13 6 15,-11 6-2-15,0 1-4 16,-25 3 36-16,-6 0 37 15,2-1-27-15,9-2 25 16,6-1-70-16,12-2 5 16,2 6-12-16,5-2 6 15,17 5 0-15,5 1 0 0,4-2 1 16,-2 1 2 0,-4 1-3-16,-8-4 0 0,-3 2 21 15,-10-1-4 1,-1-4 25-16,-3-2-14 0,0-2-22 15,0-6 18-15,0-1-24 16,-3-8-34-16,3-3-98 16,0 0-486-16,0-16-226 0</inkml:trace>
  <inkml:trace contextRef="#ctx0" brushRef="#br0" timeOffset="29724.8">29350 9374 1850 0,'0'0'687'15,"0"0"-540"-15,0 0 69 16,149-16-68-16,-80 14-121 16,12 2-27-16,8 0 0 15,46 0-122-15,-23 0-359 16,-14-2-771-16</inkml:trace>
  <inkml:trace contextRef="#ctx0" brushRef="#br0" timeOffset="30030.04">30350 9024 2324 0,'0'0'583'0,"0"0"-487"15,0 0-2-15,0 0-11 16,-127 15-16-16,103 28-22 16,8 11-44-16,7 14 20 15,9 8-18-15,7 2 8 16,26 2 5-16,15-3-16 15,9-10 0-15,10-8-2 16,4-18-18-16,2-18 9 16,-1-21-14-16,-7-6-14 15,-9-34 27-15,-12-18 1 16,-17-15 11-16,-19-9-9 16,-8-4-9-16,-17 4-39 15,-30 14-107-15,-65 26-104 16,10 21-258-16,-2 19-181 0</inkml:trace>
  <inkml:trace contextRef="#ctx0" brushRef="#br0" timeOffset="30636.83">26186 11139 1144 0,'0'0'629'16,"0"0"-411"-16,0 0-17 15,0 0 47-15,0 0-54 16,0 0-91-16,0 0-15 15,18-66-40-15,-18 71-11 0,-12 20-35 16,-3 9-2-16,-1 10 33 16,7 4-13-16,9 4 10 15,5-4 7-15,33-4-31 16,23-8 12-16,16-11-18 16,12-17 0-16,5-8-12 15,-7-19-45-15,-8-22-50 16,-16-13 18-16,-20-10-9 15,-21-5 85-15,-22-1 13 16,-5 2 32-16,-28 8 86 16,-11 12 23-16,-8 17-53 15,-2 19-46-15,-6 12-42 16,-2 15-75-16,2 21-91 16,-3 26-105-16,17-6-239 0,15-10-1108 0</inkml:trace>
  <inkml:trace contextRef="#ctx0" brushRef="#br0" timeOffset="30791.17">27258 11099 1605 0,'0'0'946'0,"0"0"-806"15,0 0-32-15,147-6 18 16,-93 6-126-16,37 0-45 15,-9 0-171-15,-8-2-577 0</inkml:trace>
  <inkml:trace contextRef="#ctx0" brushRef="#br0" timeOffset="31113.27">28158 10967 1684 0,'0'0'1223'16,"0"0"-1057"-16,0 0-97 16,0 0-16-16,53-109-52 15,-15 75-2-15,-3 3 1 16,-3 0-40-16,-10 9 39 0,-8 6-2 16,-7 8 3-16,-5 8 57 15,2 0-15 1,2 0 23-16,4 16-36 0,3 12 16 15,2 11 8-15,-1 6-46 16,-1 7 11-16,-3 1-16 16,-4 1 8-16,-2-4-20 15,1-2-20-15,-3-2-72 16,-2-12-224-16,2-14-672 0</inkml:trace>
  <inkml:trace contextRef="#ctx0" brushRef="#br0" timeOffset="31271.86">28857 10917 2036 0,'0'0'595'0,"0"0"-399"16,0 0 1-16,0 0-104 16,129-28-93-16,-75 21-35 15,51-1-190-15,-12 0-91 16,-6 0-277-16</inkml:trace>
  <inkml:trace contextRef="#ctx0" brushRef="#br0" timeOffset="31580.48">29853 10546 2458 0,'0'0'477'0,"0"0"-408"16,0 0-2-16,-138 47 17 15,109-3 5-15,11 18-55 16,14 5-33-16,4 6 32 16,27-2-32-16,20-3 12 15,15-7-1-15,11-11-3 16,8-11-15-16,3-12 6 16,-3-18-13-16,-6-9 4 15,-7-21-5-15,-14-23 14 16,-13-14 0-16,-19-12 10 15,-19-8-1-15,-3-8-4 16,-37 5 8-16,-17 6-26 16,-81 20-4-16,15 21-116 0,-9 22-481 15</inkml:trace>
  <inkml:trace contextRef="#ctx0" brushRef="#br0" timeOffset="38930.12">25172 6429 1463 0,'0'0'394'0,"0"0"-233"16,0 0-27-16,0 0 7 16,0 0-32-16,0 0-41 15,-4-35-31-15,4 35-36 16,0 0 16-16,0 0-17 16,0 0 0-16,0 0 3 15,0 0 4-15,-3 0 2 16,1 9 18-16,-2 5-21 15,2 1 33-15,-3 3-26 16,1 0-4-16,-3 3 13 16,2-3-22-16,-1 4 25 0,-1 0 13 15,1 6-37-15,-4 2 34 16,2 4-28-16,-1 4 1 16,-1 3 42-16,4 3-30 15,2 1 13-15,-1 3-4 16,5-1-27-16,0 1 35 15,0 1-32-15,0-2 2 16,0 3-2-16,0 0 7 16,0-1-11-16,0-1 7 15,3-4 1-15,1 0 18 16,2-1-18-16,2-4-9 16,0 1 17-16,3 0-17 0,1 1 0 15,-1-1 0 1,0 0 12-16,-2-1-6 15,2 3-6-15,-2-3 0 0,2 3 1 16,-2 2-1-16,2-1 0 16,3 0 0-16,-1 0 10 15,1-3-10-15,-2-1 0 16,1-2 0-16,1-1-6 16,-1-2 6-16,1 1 0 15,1-2 0-15,1 2 4 16,2-2-5-16,-2 2 1 15,1 2 0-15,1 2-1 16,0 1 2-16,2 0-1 16,0 0 0-16,3 1 2 15,1-6-2-15,2 0 0 0,3-8 0 16,3 0-1-16,-6-5 15 16,4-2-20-16,-8-1 6 15,0 2 0-15,-4 0-8 16,-2-2 8-16,-1-1 0 15,-4-4-1-15,3-2 6 16,1-4-6-16,1-4 1 16,1-4-3-16,6 0-13 15,-3 0 11-15,3 0 5 16,-4-8-1-16,-1-2-3 16,0 0 3-16,-4 0 1 15,1-2 0-15,-1-2-15 16,-2-4 17-16,2-5-2 0,-1-6 0 15,0-10-17-15,-3-2 16 16,-6-10 1-16,-2-3-10 16,-2-4-4-16,0-2 15 15,-2-5-1-15,-10 1 7 16,0-1 5-16,1-4-9 16,-1 1-3-16,-1-2-3 15,-3-3-7-15,-1-1 20 16,-6 0-5-16,-2-5 20 15,2-2-19-15,-4-2 12 16,2 2-18-16,-2-4 0 16,3 3-8-16,-3 4 9 15,0 4-1-15,1 5 33 0,-5 7-26 16,0 5 32-16,-4 2-28 16,2 3-10-1,0 0 38-15,-1 4-38 0,-1 3 18 16,-1 5 41-16,3 4-42 15,-3 6 30-15,3 4-18 16,-1 2-21-16,3 4 30 16,3 2-39-16,1-1 9 15,2 2-9-15,5 1 17 16,0 3-16-16,6 4-1 16,1 1 0-16,6 6-15 15,0 0 15-15,5 2-14 0,0 0-8 16,2 0-102-1,0 0-80-15,0 20-283 0,0-2 95 16,9-2-935-16</inkml:trace>
  <inkml:trace contextRef="#ctx0" brushRef="#br0" timeOffset="40631.07">27374 8824 1597 0,'0'0'359'0,"0"0"-272"15,0 0 11-15,0 0-56 16,0 0-20-16,0 0 17 15,0 0-38-15,-16 101 27 16,16-64 9-16,0 2 18 0,-3 3 46 16,-1 5-19-16,0 1-12 15,2 2 25-15,0 6-49 16,2 0 36-16,0 7-31 16,0-1-38-16,17 1 34 15,3 4-35-15,5-1 9 16,2 0-15-16,0 0 1 15,-6 0-7-15,2 1 0 16,-3-2 0-16,-5 0-4 16,3 1 4-16,0-2 0 15,2 1 0-15,5-2 10 16,0-5-10-16,4 1 0 16,-1-3 0-16,1-4-15 15,-2 0 15-15,-3-2 0 0,1 0 0 16,-5-1 14-16,0 1-13 15,0-1-1-15,3-4 0 16,3 1-6-16,0 1 6 16,6-6 0-16,-3 5 0 15,2-6-22-15,0-3 7 16,-2-1-79-16,-2-4 50 16,-5-4 43-16,1-4-18 15,-4 0 19-15,2-1 0 16,-4-2 7-16,3-1-8 15,1 0 1-15,0-2 0 16,2-1-7-16,-3-5 7 16,3-2-6-16,-6-6 5 0,1-4-3 15,-2 0 2-15,0 0 2 16,-3 0 0-16,0-7-13 16,3-3 14-16,-4-1-1 15,5-1 0-15,1-2 15 16,-3-1-26-16,-1 1 11 15,-1-1 0-15,-2-2-8 16,0-5 15-16,0-6-7 16,0-6 0-16,3-6 12 15,-1-6-14-15,3 0 2 16,-3-1 0-16,-5 3-16 0,0 1 16 16,-8-1 0-16,0-3 28 15,-2-3-5-15,-14-2 44 16,-5-6-40-16,2-3-12 15,-4-5 7-15,1-2-11 16,2-4-10-16,-2 2 17 16,-1-2-10-16,2 1 43 15,-2 1-29-15,-2-3-1 16,1 2 9-16,-5-2-5 16,-3-2 14-16,-1-1-6 15,-2-4-27-15,-5 1 36 16,-3 1-37-16,-1 2-4 15,-4 3 12-15,2 9-12 0,-1 4 28 16,3 8-1-16,2 7-27 16,1 3 51-16,6 4-52 15,-1 2 1-15,3 2 3 16,2 1-3-16,2-1-1 16,0 5 0-16,2 0 0 15,2 2 11-15,3 4-11 16,2 0 0-16,2 4-10 15,0 4 19-15,2-1-9 16,-1 0 0-16,1 2 0 16,1 0-1-16,-1 3 2 15,7 3-1-15,1 2 0 16,2 5-11-16,2 1 4 16,-5 0-60-16,1 1-137 15,-6 16-501-15</inkml:trace>
  <inkml:trace contextRef="#ctx0" brushRef="#br0" timeOffset="44081.76">14237 5338 1141 0,'0'0'317'0,"0"0"-172"0,0 0-35 16,0 0-74-16,0 0-18 15,0 0-11-15,0-4-6 16,0 4-1-16,0 0 20 16,0 0 55-16,0 0 48 15,0 0-45-15,0 0-37 16,0 0-14-16,-3 0-26 15,-3 14 8-15,-1 5-9 16,-2 6 1-16,2 3 2 16,1 0-3-16,4 0 0 15,0 2-1-15,2 2 2 0,0 0-1 16,0 1 0 0,0-1 0-16,0 0-10 0,0-4 11 15,0-1-1-15,0 2 2 16,0-2-1-16,0-2-1 15,0 0 0-15,0-2 8 16,4 1-13-16,-2-4 6 16,2 1-1-16,1-2 13 15,-3-1-13-15,1 2 16 16,-3 0-16-16,0 1 2 16,0 0 20-16,0 1-15 15,0 3 15-15,0-1 12 16,0 2-34-16,2 1 19 0,2-2-19 15,3 0 6 1,-1-2-7-16,-1-1 1 0,-1-4 0 16,-1 1 15-16,-1-6-15 15,-2-3 26-15,0-2-6 16,0-2-9-16,3-2 18 16,-3-2-29-16,0 0 0 15,2-2 0-15,-2 0 1 16,0 2-2-16,2-2-8 15,-2 0-8-15,0 0 7 16,0 0-17-16,0 0-10 16,0 4-54-16,0 1-106 15,0-2-196-15</inkml:trace>
  <inkml:trace contextRef="#ctx0" brushRef="#br0" timeOffset="45712.69">14259 6435 1463 0,'0'0'300'16,"0"0"-218"-16,0 0-51 15,0 0-30-15,0 0 6 16,0 0-7-16,0 0 0 15,54 0-9-15,-35 0 10 0,0 0-1 16,-1 0 0 0,-3 0 11-16,-2 0-11 0,-1 1 0 15,-2 2 0-15,2 0 39 16,1-1-39-16,0 2 6 16,3-2-6-16,4 2 13 15,4-1-15-15,3-3 2 16,4 0 0-16,0 0-7 15,1 0 8-15,-1 0-1 16,-2 0 0-16,0 0 1 16,-4 0 7-16,-1 0-8 15,3 0 0-15,0 0-9 16,4 0 9-16,3 0 0 0,3 0 0 16,3 0 1-16,0-3 9 15,-2 2-10-15,2 1 0 16,-2 0-9-16,3 0 9 15,-4 0-1 1,3 0-16-16,-2 0-26 0,-3 0 33 16,0 0-10-16,-2 0 17 15,-2-3-6-15,0 1 5 16,3 1 4-16,-1-2 0 16,-2 3 0-16,2-2 4 15,1 2-4-15,1-1 0 16,1 1-7-16,-1 0 9 15,2 0-2-15,-2 0 0 16,-4 0 1-16,1 0-11 0,-6 0 10 16,4 0 0-16,-5-2-2 15,2-2 4-15,2 0-2 16,2 0 0-16,1-2 1 16,-1 2 10-16,0-3-11 15,2 4 1-15,2-1 4 16,-2-1 5-16,3 4-10 15,-3 1 0-15,-2 0 1 16,0 0-8-16,-4 0 14 16,0 0-7-16,-6 0 1 15,4 0 10-15,-2 0 12 16,1 0-16-16,6-3-1 16,-1 0 15-16,6-2-21 0,5 1 6 15,2 0 8-15,3 0-5 16,-1 0-2-16,1 1-4 15,-3-1 5-15,3 0 6 16,-5-1-13-16,-2 1-1 16,-5-2 1-16,0 3 0 15,-2-4-1-15,-1 0 0 16,1-2 2-16,0 1 9 16,4 1-10-16,4 1 5 15,1-3 0-15,2 5 3 16,3 0-9-16,-1 0 0 15,-1 0 0-15,-1 2-1 16,0-2 1-16,-3 2 0 16,-4-1-2-16,1 1 8 15,-1-1-6-15,3 0 0 0,-1-2-1 16,4 1-5 0,-1 0 6-16,0 2 0 0,1-2 7 15,0 0-6-15,4 0 5 16,2-2-6-16,2 2-1 15,2-3-16-15,0 1 17 16,1-3-46-16,-1 3 8 16,-2 0-22-16,-5 0 41 15,-1 2 0-15,-3-1 12 16,-2-1-1-16,-3 4 9 16,6-7-1-16,1 3 0 15,2-4 6-15,8 2-4 16,1-2-2-16,3 0 0 0,2 0-9 15,-3 0 10 1,1 2-1-16,-2-1 14 16,-6 4-14-16,-1-2 35 0,-2 4-25 15,0-1-9-15,-3 0 44 16,1 1-44-16,1 2 24 16,3-2 0-16,1-1-24 15,0 3 24-15,0-4-25 16,-3 4 0-16,-3-2 33 15,1 1-27-15,-5 1 22 0,2 1 5 16,-1 0-20 0,2 0 16-16,1 0-29 0,0 0 0 15,-1 0-2-15,-3 0 3 16,-5 1-1-16,-6 4 0 16,-3-1 9-16,-4 2-12 15,-2-2 3-15,-1 0 0 16,4 0-1-16,-1 2 1 15,7-1 0-15,2 3 0 16,4 1 12-16,5 1-7 16,2-1-5-16,3 3 0 15,-3-2-2-15,-3 1-1 16,1 1 3-16,-5 0 0 16,-2-2 2-16,-2-1-7 15,-2 2 5-15,-2-3 0 16,-2 0-2-16,-4 1 7 15,1-4-5-15,3 1 10 0,2 0-4 16,-2 0 3-16,4 2-9 16,2 0-31-16,9 4-68 15,-9-4-119-15,-4 0-392 16</inkml:trace>
  <inkml:trace contextRef="#ctx0" brushRef="#br0" timeOffset="45867.67">21191 6342 1783 0,'0'0'317'0,"0"0"-210"16,0 0-107-16,0 0-47 0,0 0-80 16,0 0-519-16</inkml:trace>
  <inkml:trace contextRef="#ctx0" brushRef="#br0" timeOffset="45964.9">21191 6342 1562 0,'16'25'353'0,"-16"-25"-243"15,-8 0-110-15,4 0-563 0</inkml:trace>
  <inkml:trace contextRef="#ctx0" brushRef="#br0" timeOffset="46106.08">21149 6441 1407 0,'0'0'0'0,"0"0"-112"0,0 0-978 0</inkml:trace>
  <inkml:trace contextRef="#ctx0" brushRef="#br0" timeOffset="46278.54">21149 6441 2133 0,'-98'90'366'0,"88"-90"-256"16,2 0-72-16,-1-2-38 15,1 2-7-15,0 0-195 16,4 5-322-16,-3 3-541 0</inkml:trace>
  <inkml:trace contextRef="#ctx0" brushRef="#br0" timeOffset="59125.7">15293 9718 980 0,'0'0'391'16,"0"0"-255"-16,0 0-72 16,0 0-13-16,0 0-51 15,0 0 19-15,0 0-9 16,0 0 52-16,0 0 40 15,0 0-19-15,0 0 13 16,0 0-12-16,0 0-36 0,0 0 2 16,0 0-22-1,0 0-28-15,0 0 14 0,0 0-13 16,0 0-1-16,0 0 5 16,-3 0 5-16,1 0-9 15,0 0-1-15,-2 0 0 16,1 0-4-16,1 0 10 15,-2 0 7-15,2 0 27 16,-2 0-34-16,-1 0 12 16,-2 1-18-16,0-1 0 15,1 2 8-15,-3-2-7 16,2 3 66-16,0-3-30 16,3 0-23-16,0 0 8 15,-3 0-22-15,3 0 0 16,-1 0 13-16,-2 1-13 0,1 0 0 15,-1 2 0-15,1-1 14 16,-2 0-14-16,2-2 0 16,-1 0 1-16,1 2 53 15,0-2-29-15,0 2 3 16,0-2 0-16,1 2-26 16,-1-2 20-16,1 3-22 15,-2-2 1-15,3 1 4 16,-3 0-4-16,1 2-1 15,-1 1 0-15,0-1 15 16,-2-2-12-16,3 1-3 16,-1 1 0-16,0-2 6 15,2 1 0-15,-1 1 1 0,0-3-1 16,1 3 6 0,1-2 7-16,-1 0 5 0,0 0-13 15,1 2 18-15,-2 0-27 16,-3 2-2-16,1 1 0 15,2-2 15-15,-1 1-10 16,1 1-5-16,0 1 0 16,-4-2-14-16,3 2 20 15,1-1-6-15,0-1 0 16,0-1 11-16,2 1-7 16,0-2-4-16,-3 1 0 15,3-1-3-15,0 3 9 16,-4-1-6-16,2 0 0 15,-1 0 9-15,3 0-7 16,-1-2-2-16,1 0 0 0,1 0-9 16,1-2 9-16,0 2 0 15,0 0 0-15,-1 0 7 16,1 1-5-16,-2-3-2 16,2 4 0-16,-5 3-6 15,3-1 6-15,-3 0 0 16,2 0 0-16,-1 1 2 15,-1-2 7-15,3 1-9 16,-1 0 0-16,0-2 9 16,1 3 1-16,0-2-10 15,2 0 0-15,-1 2 9 16,-1-3 2-16,2 2-11 16,0 0 0-16,-4 3-5 15,4-4 11-15,0 3-6 0,0 2 0 16,0-2 2-1,0 1-2-15,2-1 0 0,0-1 0 16,0 4-1-16,0-4 17 16,0 3-16-16,0 0 8 15,0 1 1-15,0-2 7 16,0 4-16-16,0 0 0 16,0-1 2-16,0 3 12 15,0-3-14-15,0-2 0 16,0-2 0-16,0 2 3 15,2-2-2-15,0 2-1 16,0 0 0-16,0-2 18 16,0 0-18-16,4-2 0 0,-2 2 0 15,0 1 3-15,1 0-3 16,-1-1 0-16,-2 0 9 16,3 0 0-16,-3 0-9 15,1 0 0-15,1-2 0 16,-2 2-4-16,0-1 4 15,3-3 0-15,-3 1 0 16,2-1 13-16,1 2-13 16,-1 0 0-16,1 1 1 15,-1-2-3-15,3 4 3 16,-1-2-1-16,-1 1 6 16,2 0 9-16,-3 0-15 15,3-1 0-15,-3-2 1 0,1 1-7 16,-1 1 6-16,0-4 0 15,2 3 4-15,-2-1 5 16,0-1-9-16,3 0 0 16,-1 2 0-16,-2-2-5 15,4 2 6-15,-2-1-1 16,1 2 6-16,-1-1 8 16,2 0-9-16,-2 0-5 15,1-2 0-15,-3 1-10 16,2 0 10-16,0-1 0 15,0 0 0-15,-1 0 13 0,1 0-13 16,0 0 0-16,2-2 0 16,-2 1 6-16,1-3-6 15,-3 3 0-15,0-1 3 16,1-2 9-16,0 2-10 16,-1-2-2-16,1 2 0 15,1-2-6-15,1 2 7 16,-1-2-1-16,2 2 1 15,-4 1 13-15,2-4-11 16,-1 2-3-16,1 0 1 16,-1 1-12-16,0 0 13 15,1 0-2-15,3 2 0 16,-1 2 13-16,2-2-10 16,-3 0-3-16,1-1 0 15,0-1-13-15,-2-1 14 16,-2 0-1-16,1-2 6 0,-1-1 8 15,-2 3-7-15,3-2-7 16,0-1 0-16,1 2 3 16,1 2 3-16,-1-2-6 15,3 0 0-15,-2 1 13 16,2-2-5-16,0 2-8 16,-3-2 0-16,4 2-6 15,-2-3 13-15,-1 0-7 16,-1 1 0-16,2-1 17 15,-2 0-10-15,1 0-7 16,-1 0 0-16,4 0-7 16,-2 0 8-16,1 0-1 15,-3 0 0-15,4 0 15 0,-3 0-10 16,-1 0-5-16,-2 0 0 16,4 0-15-16,-6 0 21 15,2 0-6-15,1 0 0 16,-3 0 9-16,2 0-8 15,-2 0-1-15,5 0 0 16,-2 0-6-16,1 0 7 16,1-1-1-16,2-2 0 15,0 2 9-15,2-2-10 16,-2-1 1-16,2 2 0 16,0 0-8-16,-2 0 8 0,0 0 0 15,-2 0 0-15,-1 1 11 16,1-2-8-1,-1 2-3-15,2-4 0 0,-4 4-12 16,0-2 10-16,1 2 2 16,-1-1 0-16,0-1 10 15,4 0-11-15,-4-2 1 16,2 1 0-16,1 0-10 16,-1-2 6-16,4-2 4 15,-3 0 0-15,1 1 6 16,-1 0-4-16,0 1-2 15,0 0 0-15,-1 0-7 0,-4 2 2 16,2-2 5 0,-1 2 0-16,-1 0 8 15,0 1-5-15,3-1-3 0,0-1 0 16,-1-1-9-16,0 0 15 16,3-2-6-16,-1 0 0 15,2 1 1-15,0-2-4 16,-1-1 3-16,1 2 0 15,0-1-1-15,-2 2 5 16,-1 0-4-16,1 0 0 16,-2-1 0-16,2 2-4 15,-4 0 4-15,2-3 0 16,0 2-1-16,1 0 7 16,-1-5-6-16,0 3 0 15,4-1 0-15,-4-1-6 16,3 1 6-16,-3 0 0 0,2 1-1 15,-1 0 7-15,-2 2-6 16,1-2 0-16,-2 2 0 16,0-2-6-16,3 1 6 15,-3 0 0-15,0-1 0 16,0 0 10-16,0-1-10 16,-2 0 0-16,3 1 2 15,-1-3-13-15,0 1 11 16,3-1 0-16,-3 2 0 15,3 0 9-15,-3 0-10 16,0-2 1-16,0 2 0 16,-2-2-1-16,0 0 1 15,0 0 0-15,0-1-6 16,0 1 22-16,0 1-22 16,0-5 6-16,0-1 0 15,0 0-12-15,0-1 12 0,0 0 0 16,0 1 0-16,0 1 14 15,0 1-14-15,0-2 0 16,0 3 1-16,-4-2-11 16,-1 2 10-16,1 0 0 15,-1 1-1-15,3-2 15 16,-3 3-16-16,3-3 2 16,0 4-1-16,-2-1-10 15,2-2 11-15,-3 0 0 16,1 0 0-16,-1 0 14 0,0-1-15 15,-1 2 1-15,-1 1 0 16,1-2-11-16,-2 3 11 16,2 3 0-16,0-4 12 15,-3 5-6-15,-1-1 3 16,2-2-9-16,-3 2 1 16,-3 0 23-16,3-1-23 15,-2 1 13-15,1 0-2 16,0 0-3-16,0 2 5 15,3-1-14-15,-2 0 0 16,0 1 3-16,0 0 5 16,0 0-8-16,1 2 15 15,0 2-14-15,1-2 14 16,-3 2-15-16,1 1 1 0,1-1 11 16,0-2-11-16,1 1-1 15,-1 1 6-15,0-2 9 16,-3 0-8-16,-1-2-7 15,1 2 0-15,0 0 7 16,-1 1 1-16,1 2-7 16,-1 1-1-16,-1 0 17 15,-3 0-34-15,-7 0 10 16,-6 4-57-16,-33 23-37 16,4-2-383-16,-3 0-1547 0</inkml:trace>
  <inkml:trace contextRef="#ctx0" brushRef="#br0" timeOffset="66549.85">3214 6291 925 0,'0'0'764'0,"0"0"-587"0,0 0-35 16,0 0-13-16,0 0-61 15,0 0-18-15,-8 0-50 16,8 0 1-16,0 0-2 16,0 0-2-16,-3 6 3 15,-1 8 12-15,0 11-2 16,-4 6 36-16,2 11-30 16,2 10 12-16,-1 8 30 15,3 10-47-15,2 5 33 16,0 1-19-16,0 1-25 15,0 0 29-15,0-6-23 0,0 0 0 16,0-3 19-16,0-2-18 16,0-3-2-16,0-6-5 15,0-4 6-15,0-5 3 16,0-6-9-16,0-3 0 16,0-7-4-16,0-3 16 15,0-4-12-15,0-6 0 16,0-5 6-16,0-3 1 15,0-4-7-15,0-2 0 16,0-5-1-16,0 0-3 16,0 0 4-16,0 0 0 0,0 0 6 15,0 0 7-15,0 0-13 16,0 0 0 0,7 0-13-16,1 0 18 0,8 0-6 15,5-3 1-15,0 0 0 16,8-3 3-16,7-1-3 15,2 2 2-15,9-1 7 16,4-1-3-16,7 3-6 16,7 1 0-16,6 0 6 15,7 1 37-15,0 2-12 16,0 0-19-16,-5 0-12 16,-2 0 12-16,-3 0-12 15,1 0 0-15,-3 0 0 16,3 0 5-16,-4 0-5 15,-1 0 0-15,2 0 0 16,-7 0 8-16,4 0-8 0,2 0 0 16,-1 0 1-16,7 0 16 15,0 2-16-15,6 1-1 16,2 0 3-16,2 1 12 16,4 0-16-16,4 3 1 15,0-1 0-15,-1 0 5 16,2-2-5-16,-5 1 0 15,-3-3 5-15,-2 3 1 16,1-4-6-16,-3 2 0 16,-3-3 0-16,-2 2 11 15,-1-2-10-15,-1 0 7 16,0 2-1-16,-1-2 2 16,-3 0 2-16,-3 0-11 15,-1 0 1-15,-3 0 16 0,-2 0-17 16,0-2 0-16,-3 0-1 15,3-1 17-15,0 2-9 16,0-1-7-16,0 2 0 16,-2-3-9-16,-7 3 12 15,-2 0-3-15,-10 0 0 16,-1 0 9-16,-7 0-9 16,-2 0 0-16,-5 0 0 15,-4 0 0-15,-2 0 0 16,-5 0 0-16,-3 0-2 15,2 0 10-15,-4 0-8 0,1 0 0 16,-1 0 0-16,6 0-9 16,-3 0 17-16,1 0-8 15,0 0 3-15,-1-2 6 16,-1-3-5-16,2-4 32 16,-2 0-22-16,3-4 14 15,1 4-27-15,-1-1-1 16,-3 0 6-16,2 3 9 15,-4 3-16-15,1 1 1 16,-3-1 0-16,3-2-10 16,2 0 10-16,0-4 0 15,0-3-6-15,-1 3 18 16,4-1-13-16,-1-2 1 0,1-1 0 16,-2 2-5-1,-1-4 7-15,1 0-2 0,-4-3 0 16,1 0 15-1,-3-3-15-15,0-2 0 0,3-1 0 16,0-2 3-16,0-3 3 16,1-2 2-16,-1-3-1 15,2 3-1-15,0-1 9 16,-3-2 0-16,-1-1 3 16,-1 1 39-16,-1-3-38 15,-3-4 11-15,0 1 24 16,0-1-53-16,0-3 33 15,0 1-34-15,0 2 12 16,0 0-21-16,0 0 10 16,-3 2-1-16,-1-3 3 15,-1 4 9-15,-1-1-13 0,2 0 1 16,-1 1-2-16,1 3-11 16,-1 3 14-16,2 0-1 15,1 4 0-15,0 2 12 16,-2 5-11-16,0 2-1 15,1 2 0-15,-1 4-9 16,0 2 9-16,-2 0 0 16,4 1 0-16,-2 2 12 15,2-3-13-15,0 0 1 16,2 0-7-16,-2 0-5 16,-1 0 4-16,3-1 8 15,-2 4-1-15,0-1 4 0,0 2-3 16,0-1 0-1,0 4-5-15,-2-2-7 0,2 4 12 16,0-2 0-16,0 4 0 16,0-1 3-16,0-1-4 15,0 2 1-15,-3-2-2 16,1 1-8-16,0 0 10 16,-2 0 0-16,0 0 2 15,-1 0 9-15,-1 1-13 16,-2-2 2-16,1 1-1 15,-1 0-5-15,-4 0 6 16,1 2 0-16,-3-2-1 16,3 0 12-16,-3-1-12 15,-2 3 1-15,0-1 0 0,-1 1-5 16,-4-1 6-16,1 1-1 16,-5 0 5-16,-4 0 4 15,-7 0-11-15,-8 0 2 16,-10 0 0-16,-4 0-6 15,-3 0 6-15,-3 0 0 16,0 0 0-16,2 0 9 16,-1 1-10-16,3 3 1 15,1 0 0-15,1 2-4 16,0 0 5-16,0 0-1 16,1 0 0-16,-2 0 12 15,3 0-21-15,0 3 9 16,0-2-3-16,-2 1-13 0,2 3 17 15,-2-2-1-15,-3 0 0 16,3-3 12-16,-2-2-13 16,0 0 1-16,1-3 0 15,1-1-6-15,-2 0 7 16,-1 0-1-16,1 0 0 16,0 0 17-16,-1 0-17 15,1 0 0-15,0 0 0 16,-3 0-12-16,1 3 12 15,1-3 0-15,1 0 9 16,2 2 3-16,-1 0-3 16,3 1-9-16,0 4-9 15,-2 1-4-15,2 2 14 0,-2 0-1 16,-2 0 0 0,1 2 13-16,3-3-16 0,1 2 3 15,-1-1 0-15,2 0-6 16,0 0 7-16,1 2-1 15,2 0 2-15,-3 0 14 16,0 2-17-16,0 0 1 16,0 0 0-16,6-2-12 15,0 0 14-15,6-4-2 16,5-2 13-16,8-2 2 16,2 0-3-16,3 0-12 15,0 1 1-15,-6 1-2 16,-6 2 8-16,-4 3-7 15,-5 3 0-15,-2 0 15 0,2 0-19 16,3-1 4-16,4-4 0 16,3-1 4-16,6 1 5 15,7-5-7-15,4-1 5 16,5 1 5-16,1-1-6 16,8-2-6-16,1-1 0 15,3 3-18-15,2-3 15 16,0 1-15-16,0 6-46 15,-2 8-161-15,-3 2-141 16,2-3-394-16</inkml:trace>
  <inkml:trace contextRef="#ctx0" brushRef="#br0" timeOffset="66690.05">3335 6463 2424 0,'0'0'325'15,"0"0"-160"-15,0 0-165 16,0 0-3-16,0 0-65 16,0 0-465-16</inkml:trace>
  <inkml:trace contextRef="#ctx0" brushRef="#br0" timeOffset="66818.48">3335 6463 2486 0,'40'121'103'0,"-64"-110"-103"16,5-1-686-16</inkml:trace>
  <inkml:trace contextRef="#ctx0" brushRef="#br0" timeOffset="69050.97">4110 8392 1914 0,'0'0'508'0,"0"0"-396"15,0 0 35-15,0 0-11 16,0 0-111-16,0 0-23 15,12-18-2-15,10 30 12 16,2 9-11-16,3 8 1 16,2 5 4-16,0 3 22 15,0 0-28-15,4-1 0 16,3-6 7-16,4-5 4 16,2-11-4-16,0-9-7 15,-1-5 5-15,-3 0-17 16,-9-11 0-16,-7-14 12 15,-9-5-6-15,-11-2 22 0,-2-4-16 16,-2 2 9-16,-18 2 29 16,-2 6 52-16,0 5-47 15,1 8-6-15,6 5 7 16,6 4-43-16,2 4 29 16,5 0-30-16,2 0-36 15,0 0-31-15,0 12-51 16,9 4 1-16,11 0-116 15,30-4-49-15,-6-6 50 16,1-6-459-16</inkml:trace>
  <inkml:trace contextRef="#ctx0" brushRef="#br0" timeOffset="69187.62">4861 8369 2364 0,'0'0'485'0,"0"0"-418"16,0 0-34-16,0 0-32 15,0 0-2-15,0 0-71 16,150-9-418-16,-117 17-311 0</inkml:trace>
  <inkml:trace contextRef="#ctx0" brushRef="#br0" timeOffset="69317.08">4901 8691 2288 0,'0'0'702'0,"0"0"-602"15,0 0-28-15,0 0-72 0,0 0-6 16,0 0-205 0,152-71-626-16</inkml:trace>
  <inkml:trace contextRef="#ctx0" brushRef="#br0" timeOffset="69735.38">5376 8450 2718 0,'0'0'461'16,"0"0"-381"-16,0 0-38 15,0 0-35-15,51-104 2 16,-26 83-9-16,-7 9-45 0,-7 5 35 16,-5 2-22-1,-6 5 32-15,0 0-7 0,0 0 17 16,0 5-17-16,4 13 7 15,4 9 0-15,3 8-14 16,2 5 14-16,3 4-9 16,-1 4-111-16,-6 0-135 15,-2 0-42-15,-7-4 32 16,0-3 60-16,-21-9 99 16,-5-6 89-16,-3-8 17 15,-1-8 220-15,9-7 63 16,5 0 10-16,9-3-38 15,5 0-116-15,2 0-28 16,7 0-94-16,17-9-8 0,12-4-5 16,6-1 10-16,3 0-28 15,15-1-35-15,-11 4-222 16,-9 0-452-16</inkml:trace>
  <inkml:trace contextRef="#ctx0" brushRef="#br0" timeOffset="69891.92">6069 8641 2599 0,'0'0'595'0,"0"0"-525"16,0 0-10-16,0 0-29 16,0 0-17-16,-78 128-14 0,69-68-81 15,2-8-260 1,5-9-509-16</inkml:trace>
  <inkml:trace contextRef="#ctx0" brushRef="#br0" timeOffset="70134.05">6426 8715 2765 0,'0'0'490'0,"0"0"-450"16,0 0-40-16,0 0-66 16,0 0-494-16,117-52-1148 0</inkml:trace>
  <inkml:trace contextRef="#ctx0" brushRef="#br0" timeOffset="70264.34">6922 8653 2483 0,'0'0'605'16,"0"0"-483"-16,0 0-68 0,0 0-54 16,0 0-104-16,187-53-452 15,-87 31-167-15,-4 4 429 0</inkml:trace>
  <inkml:trace contextRef="#ctx0" brushRef="#br0" timeOffset="70371.44">7557 8532 2343 0,'0'0'695'15,"0"0"-592"-15,0 0-61 16,0 0-42-16,0 0-230 16,0 0-824-16</inkml:trace>
  <inkml:trace contextRef="#ctx0" brushRef="#br0" timeOffset="70624.07">7851 8380 1625 0,'0'0'839'15,"0"0"-771"-15,0 0-40 16,0 0 68-16,0 0 54 16,27 106 1-16,-27-58-77 15,0 9-16-15,-14 2-11 16,-10 4-46-16,0-2-2 16,-3 2-102-16,7-18-401 15,7-14-658-15</inkml:trace>
  <inkml:trace contextRef="#ctx0" brushRef="#br0" timeOffset="70909.71">8288 8163 2349 0,'0'0'613'0,"0"0"-553"16,0 0-51-16,0 0 13 0,0 0 2 16,0 0 27-16,62 130-23 15,-37-77-17 1,0 1-1-16,-6-4-10 0,-5-3 0 16,-3-6-18-16,-7-7-37 15,-4-7-65-15,0-9-41 16,-4-18-122-16,-14 0-15 15,2-11-435-15</inkml:trace>
  <inkml:trace contextRef="#ctx0" brushRef="#br0" timeOffset="71203.47">8386 8169 1820 0,'0'0'333'0,"0"0"-272"16,0 0 21-16,0 0 71 15,0 0-25-15,101 124-27 16,-59-74-32-16,4 6 11 16,5-5 4-16,1-1-74 15,-1-3 29-15,-4-10-39 16,-5-4 8-16,-7-13-1 16,-8-8 2-16,-6-12 20 15,-5 0 96-15,-3-17-39 16,-5-21-14-16,-1-13-66 15,-7-12 0-15,0-11 1 16,-18-4-7-16,-6-7-43 16,-18-17-107-16,6 20-337 15,2 17-309-15</inkml:trace>
  <inkml:trace contextRef="#ctx0" brushRef="#br0" timeOffset="79372.03">3712 6353 1092 0,'0'0'400'15,"0"0"-213"-15,0 0-62 0,0 0-30 16,0 0-73-16,0 0-22 16,0 0-4-16,0 0-43 15,6 0 45-15,5 0-16 16,5 0 16-16,22 0-58 16,-3 3-165-16,5 1-277 0</inkml:trace>
  <inkml:trace contextRef="#ctx0" brushRef="#br0" timeOffset="79949.95">5391 6629 2519 0,'0'0'247'16,"0"0"-247"-16,0 0-680 16,0 0 314-16,0 0-218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54:03.9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11851 5586 1670 0,'0'0'353'0,"0"0"-162"0,0 0-101 16,0 0 35-16,0 0 81 15,0 0-30-15,-58-20-25 16,56 20-52-16,2 0-68 15,0 0 32-15,0 0-55 16,0 0 5-16,0 0-5 16,0 0-7-16,0 0-1 15,0 0 0-15,0 0 1 16,0 0 11-16,6 0-11 16,14 0-1-16,9-2 37 15,13-1-36-15,14 2 29 16,9-3-30-16,12 1 14 0,15-2-3 15,24 1-11-15,27-2 0 16,21 0-1-16,10 0 5 16,-9 2-4-16,-11 0 0 15,-9 4 2-15,2 0 8 16,-1 0-4-16,2 0-6 16,-3 2 3-16,2 4-2 15,-1-2-1-15,-7 0 0 16,-25 0 1-16,-25-4-3 15,-24 3 2-15,-10-3 0 16,10 0-1-16,2 0 10 16,4 0-10-16,-7 0 1 15,-1 0 0-15,-3 0 6 16,-2 0-6-16,-2 0 2 16,0 0-4-16,-8 0 2 15,-1 0 0-15,-7 0 0 0,-4 0 3 16,-5 0-10-16,-6 0 7 15,-5 0 0-15,-5 0 0 16,-6 0 0-16,-4 1 0 16,-3-1-1-16,-2 0 3 15,0 0 9-15,0 0-11 16,0 0 0-16,0 0-1 16,2 0-27-16,5-8-65 15,-1-10-163-15,1-4-684 0</inkml:trace>
  <inkml:trace contextRef="#ctx0" brushRef="#br0" timeOffset="2955.06">23628 5685 1313 0,'0'0'351'0,"0"0"-186"16,0 0-57-16,0 0 28 16,0 0 48-16,0 0-87 15,0 0-71-15,18-3 19 16,9 2-22-16,11-1 15 16,10 0 23-16,18 0 22 15,27-5 20-15,36 3-39 16,44-1-24-16,24-1 32 15,-1 1-48-15,-13 4 18 0,-25-4-5 16,-11 2-35-16,-8-1 26 16,-29 0-28-1,-20-3 7-15,-26 6-5 0,-10-4 4 16,2 1-6-16,-6 0 0 16,-2 0 9-16,-17 2-8 15,-18 1-1-15,-11-2 0 16,-2 1 27-16,-9-1 28 15,-28 0-31-15,-21 2-24 16,-38 1-37-16,-43 0 6 16,-32 6-62-16,-12 10-10 15,5-1 63-15,11-1-25 16,18-3 19-16,6-5 19 16,27-2 14-16,32-4 13 0,26 0 25 15,11 0 17-15,0 0 15 16,2 0-23-16,3 0 8 15,20 0 12-15,15 0-20 16,7 0-4-16,52 0-30 16,61-10-1-16,69 2-10 15,37 4 13-15,6 4-2 16,-16 0 7-16,-35 19 4 16,-14 6-4-16,-14-3-2 15,-30-4-4-15,-29-7 7 16,-27-2 4-16,-12-1-12 15,0-4 2-15,-9 2 8 16,-1-2-13-16,-20-4 3 0,-18 2-62 16,-11-2-74-16,-21 0-494 15</inkml:trace>
  <inkml:trace contextRef="#ctx0" brushRef="#br0" timeOffset="6357.96">21498 13104 901 0,'0'0'231'16,"0"0"-169"0,0 0-43-16,0 0 68 0,0 0-20 15,0 0-9-15,20-14 51 16,-15 10 57-16,-3 2 0 16,0 1 10-16,-2 1-13 15,0-3 31-15,0 3-29 16,0 0-31-16,0 0-16 15,0-2-69-15,0 2 3 16,0-2-52-16,0 0 9 16,-4-2-16-16,-3 2 19 15,0-2-12-15,-2 2 30 0,1 0-15 16,1 0 24-16,-5 2-39 16,4-2 10-16,-3 2 8 15,-3 0-16-15,-1 0 27 16,-1 0 4-16,1 0-31 15,-3 0 67-15,2 0-53 16,2 0-16-16,2 0 33 16,0 0-27-16,1 0 5 15,0 0-7-15,-3 2 16 16,1 2-20-16,-1 4 0 16,-3 0 1-16,-1 4-7 15,-1 0 8-15,-2 2-2 16,1 0 0-16,0 0 18 15,2-2-18-15,2 3 0 16,1-6-3-16,4 4-12 0,-1-6 16 16,2 1-1-1,3 0 0-15,-3 1 15 0,4-4-15 16,0 4 0-16,-1-1 0 16,-3-1 0-16,4 4 0 15,-3 1 0-15,1 2-2 16,-2 0 10-16,4 0-14 15,-1 1 6-15,1 2 0 16,1-2-15-16,0 2 22 16,1 1-7-16,-1 2 0 15,-1 0 15-15,2 0-22 16,-1 0 7-16,3-2 0 16,2-1-9-16,0 2 9 15,0-5 0-15,0-2 3 16,0 0 13-16,0-2-16 0,0 3 0 15,5-4 0-15,1 5-2 16,0-1 2-16,1 1 0 16,3-1-6-16,-4 1 18 15,3 0-12-15,-3 1 0 16,2-1 0-16,-2 0-10 16,1 0 10-16,-1 0 0 15,0-2 0-15,0 2 14 16,0 2-14-16,1-2 0 15,1 0 0-15,2-1-2 16,-1 4 2-16,-1-3 0 16,4-2 0-16,-3 2 6 15,1-4-6-15,2 4 0 0,-1-6 2 16,0 2-14-16,3 2 12 16,-4 0 0-16,3 1 1 15,1-1 11-15,-1 1-12 16,3-3 0-16,-1 2 2 15,4 1-7-15,1-3 7 16,-1-2-2-16,2 2 1 16,-4-4 11-16,-1 1-18 15,-3-1 6-15,1-1 0 16,-3-1 0-16,3 0 0 16,-1 0 0-16,3 0 0 15,-1 0 17-15,5-2-15 0,0 2-2 16,2 0 1-16,3-4-5 15,0 0 4-15,-1 0 0 16,2 0 4-16,1 0 6 16,-2 0-16-16,0-10 6 15,-1 2 0-15,-4-2-1 16,2-3 1-16,1 0 0 16,-2-4-1-16,2-1 7 15,2-4-6-15,-1-2 0 16,3-3 0-16,-3-2-5 15,1-1 5-15,-3 2 0 16,1 2 2-16,-6 2 12 16,1-2-23-16,-5 2 9 0,-1-2 0 15,-3-4-6-15,-5 0 6 16,-2-5 0-16,-2-3 10 16,0-4-4-16,0-8-1 15,-11-3-5-15,-1-2 0 16,2-1 6-16,-5 2 1 15,-2 6-7-15,-3 2 20 16,-6 7-20-16,-5 4 35 16,-12 4-35-16,-8 7 10 15,-7 8-19-15,-7 8 9 16,-4 8-30-16,-29 40-38 16,18 7-224-16,9 8-517 0</inkml:trace>
  <inkml:trace contextRef="#ctx0" brushRef="#br0" timeOffset="7491.93">21411 14985 1288 0,'0'0'363'0,"0"0"-217"0,0 0 32 16,0 0-94 0,0 0-29-16,0 0 38 0,0 0-19 15,-127-30-11-15,100 30 14 16,-2 0 18-16,2 3 12 15,-2 5 37-15,1 3-70 16,-3 3 22-16,2 4-75 16,-2 2-2-16,0 5 16 15,4-2-26-15,0 5 13 16,2-4 5-16,5 6-21 16,3-2 30-16,1 7-27 15,3-3-2-15,2 4 5 16,1 3-4-16,4 0 4 15,1 3 7-15,5 2-18 0,0 2 38 16,0 2-37-16,0 2 4 16,11 3 3-16,5 0 0 15,2-1-9-15,4 3 0 16,1-7 7-16,6 2-8 16,2-5 1-16,7-6 0 15,3 2-6-15,9-5 7 16,1-4-1-16,4-3 0 15,1 0 6-15,-2-8-7 16,-2-2 1-16,-4-7 0 16,1-6-2-16,0-1 4 15,0-5-2-15,3 0 0 16,1-19 1-16,0-11 5 0,3-8-6 16,-4-11 0-16,-2-8 2 15,-4-10-2-15,-2-23 0 16,-7-22 0-16,-10 6-12 15,-11 8 10-15,-16 14-25 16,0 17 7-16,-6-2 19 16,-17-2-22-16,-8 9 23 15,-7 13 0-15,-5 13-21 16,-5 10 14-16,-6 20-99 16,-35 24-111-16,11 18-295 15,4 13-424-15</inkml:trace>
  <inkml:trace contextRef="#ctx0" brushRef="#br0" timeOffset="9043.78">21286 17062 1579 0,'0'0'341'0,"0"0"-231"15,0 0 67-15,0 0-81 16,-118-6-44-16,91 6-8 15,-4 0-7-15,0 0 92 16,-3 0-87-16,-1 11 36 0,2-4 47 16,-3 3-4-16,5 4-42 15,0 3-16-15,2-3-35 16,4 8-4-16,6 0-9 16,-2 2-3-16,5 6-3 15,1-1-9 1,4 4 2-16,0-1 10 0,4 3-11 15,3 2-1-15,-1 1 0 16,5 3 14-16,0-5-20 16,0 4 6-16,0 4 0 15,7-2-12-15,2-2 12 16,4 4 0-16,0 0 0 16,0-4 12-16,3 0-13 15,-3-3 1-15,3-2-5 0,0 2-5 16,-3-1 14-16,3-6-4 15,0 2 0-15,-3-6 9 16,3 3-9-16,-1-8 0 16,1 5 0-16,1 0 3 15,1-1-1-15,3-4-2 16,-2 5 1-16,4-8 13 16,-3 1-10-16,2-1-4 15,0-4 0-15,-1-2 5 16,0 1-5-16,4 2 0 15,0-3 24-15,1-2-24 16,1-3 28-16,2 2-28 16,-2-3 2-16,2-2 13 15,-1 0-9-15,1 0-3 16,0-1 1-16,0-3 5 16,0 0-4-16,-2 0-5 15,2 0 0-15,-4-11-3 0,2-3 4 16,2-4-1-16,-2-4 2 15,4-4 8-15,0-7-3 16,0 0-7-16,0-7-3 16,-2-3-8-16,3-1 10 15,-6 4 1-15,-2 1 0 16,-3-3 6-16,-1 3-5 16,-5-1-1-16,-2-1 0 15,1-3-7-15,-3 2 8 16,-2-6-1-16,0 0 0 15,-3-2-8-15,-1 2 8 0,-3-2-1 16,-2 5-2-16,0 1-6 16,0-2 15-16,-4 6-6 15,-9 4 10-15,-6 0-1 16,-3 2 2-16,-4-2-11 16,-5 0 7-16,-8 0 5 15,-3-4-12-15,-9 5 0 16,-7 7 0-16,-7 2-46 15,-41 22-23-15,12 4-198 16,5 0-526-16</inkml:trace>
  <inkml:trace contextRef="#ctx0" brushRef="#br0" timeOffset="10493.94">21436 12972 846 0,'0'0'570'16,"0"0"-375"-16,0 0-78 16,0 0-6-16,0 0-41 15,0 0-4-15,-127-2-9 16,100 12-22-16,-2 1 9 16,-2 8-29-16,-5 5 4 15,-1 6 30-15,-2 8-42 16,-1 8-1-16,0 9-1 15,5 8-5-15,2 14 0 16,8 5-7-16,11 7-20 16,14 0 26-16,0-2-47 15,31-7-10-15,16-11-5 0,16-14-9 16,10-13-58-16,39-28-67 16,-17-14-118-16,-8 0-186 0</inkml:trace>
  <inkml:trace contextRef="#ctx0" brushRef="#br0" timeOffset="10600.61">21785 13487 1081 0,'0'0'352'15,"0"0"-213"-15,0 0-121 16,-69-126-18-16,38 90-144 16,0 4-523-16</inkml:trace>
  <inkml:trace contextRef="#ctx0" brushRef="#br0" timeOffset="14148.13">22075 13533 1352 0,'0'0'407'0,"0"0"-267"15,0 0 21-15,0 0-40 16,0 0-40-16,0 0-26 16,0 0-25-16,11-38 45 15,-6 36-52-15,-5 2-13 16,2 0 8-16,-2 0-17 15,0 0 16-15,2 0 26 16,3 0-2-16,-1 6 11 16,3 3-46-16,2-2 0 15,2 1 2-15,2 0-8 16,0 0 0-16,1-1 3 0,-1 0 8 16,3 1-3-16,1 0-8 15,2-4 0-15,3 2 13 16,3-2-5-16,3 0 9 15,6-4 9-15,6 0 27 16,2 0 3-16,3 0-44 16,-3 0-6-16,-2 0 22 15,-1 0-26-15,-4-1 11 16,-4-3-3-16,-4 1-9 16,2 1 27-16,-3 0-22 15,3 0 1-15,0 0 7 16,4 2-8-16,4 0-6 15,3 0 7-15,2-2 2 16,1 2 8-16,1 0-17 16,-2 0 2-16,-4 0 5 0,0 0-6 15,-7 0-1-15,-2 0 0 16,-6 0 8-16,-4 0-6 16,-1 0-2-16,-3 0 0 15,4 0-6-15,1 2 3 16,2-2 3-16,2 2 0 15,3-2 8-15,-2 0-5 16,0 0-3-16,-6 0 0 16,-3 0-6-16,-3 0 4 15,-4 0 2-15,0 0 0 16,-2 0 7-16,-3 0-3 16,-4 0-4-16,0 0 0 15,0 0-9-15,0 0-45 0,0 0-96 16,-4 4-325-1,-3-2-322-15</inkml:trace>
  <inkml:trace contextRef="#ctx0" brushRef="#br0" timeOffset="15767.8">24265 12946 1024 0,'0'0'291'0,"0"0"-198"16,0 0 28-16,0 0 106 15,0 0-128-15,0 0-83 16,0 0 127-16,-26-24-35 15,19 20-80-15,-5 2 89 16,-3 2-82-16,-1-2 4 16,-3 2 10-16,-4 0-9 0,-1 0 35 15,-3 0-42-15,3 2 4 16,-3 4 24-16,5 2-29 16,-1-1 38-16,4 2 16 15,0 1-47-15,1 0 7 16,3 2-32-16,-3 1-14 15,3 2 10-15,-4-1-2 16,4 0-8-16,1-1 10 16,1 2-4-16,-1 1 24 15,2 2-16-15,-1 0-13 16,-3 2 14-16,3 2-9 16,1 2-6-16,3 0 0 15,1 0 11-15,3 1-5 16,-2-1-6-16,5 0 0 15,-3-3-14-15,3 0 14 16,0 0 0-16,0-4 0 0,2 1 12 16,0 2-6-16,0 0 1 15,0 0-7-15,0 2 6 16,0 0 9-16,0-2-15 16,0 0 0-16,0 1 7 15,0-2 2-15,4 1-9 16,5 0 8-16,3 1-11 15,1-1 10-15,3 2-7 16,-1-3 0-16,3 2 2 16,-3-1 5-16,-1 0-7 0,-1-2 0 15,1 0-6 1,-3 0 6-16,-1-2 0 0,4 0 0 16,-1 0 14-16,1 0-8 15,3-4-6-15,2 0 1 16,0 2 14-16,4-3-14 15,-1 0-1-15,1 2 0 16,-2-4 12-16,4 3 0 16,-2-1-12-16,-1-2 0 15,2 0-9-15,1-1 10 16,-1-2-1-16,1 0 0 16,0-3 7-16,-4 1-2 15,4 1-5-15,0-1 1 0,-3-4-7 16,2 1 4-1,-1-1 2-15,-3 0 0 0,-1 0 1 16,2 0 1-16,-1 0-2 16,0 0 0-16,2 0-15 15,1-1 14-15,1-9 1 16,0-1 0-16,-1 4-6 16,-5-1 5-16,-3 3 1 15,-1 0 0-15,-3 1-12 16,-1 0 13-16,2-1-1 15,-1-2 0-15,5-4-3 16,1-1-6-16,4-3-5 16,-2-2-8-16,-1-1 22 15,1 0-42-15,-6-2 41 16,1 1 1-16,-2 5 0 0,-3-3-11 16,1-2 11-16,-2 5 0 15,-1-3-1-15,1-5 0 16,2 0 1-16,-1-4 0 15,-1-2 11-15,1-4-9 16,-2-2-2-16,0 1 0 16,-3-3 2-16,0 5 5 15,-4-2 0-15,0 3 13 16,0 0-19-16,0-2 26 16,-2 2-3-16,-8-2 2 15,-4 0 11-15,-4-3-25 16,0 1 6-16,-1 0 2 0,-4 2-19 15,1 0 22 1,1 0-18-16,-3 4-4 0,2 0 10 16,-5 3 1-16,-2 6-12 15,-4-1 15-15,-3 6-9 16,-4 0 14-16,-5 4-20 16,-6 3-14-16,-4 4-2 15,-3 3-82-15,-38 0-22 16,13 10-164-16,5 4-437 0</inkml:trace>
  <inkml:trace contextRef="#ctx0" brushRef="#br0" timeOffset="19653.4">24987 13533 1360 0,'0'0'331'0,"0"0"-245"15,0 0 56-15,0 0-19 0,0 0-73 16,0 0-6 0,0 0-13-16,-2 0 31 0,2 0 2 15,0 0-20-15,0 0 33 16,0 0-19-16,0 0-24 16,0 0-10-16,0 0-15 15,0 0-6-15,14 0 36 16,1 0-38-16,5 0 39 15,1 0-22-15,0 0 24 16,2 0 7-16,1 0-48 16,3 0 12-16,-1 0-13 15,1 0 8-15,0 0-1 16,0 0-7-16,-3 0 0 16,1 0 0-16,-5 0 6 15,2 0-6-15,1 0 2 0,-1 0 7 16,2 0 5-16,1 0-14 15,-1 0 0-15,3 0-1 16,-2 0 7-16,-1 0-6 16,0-2 0-16,1 2 12 15,-2 0 0-15,-2 0-12 16,4 0 1-16,-2 0 1 16,-1 0 0-16,2 0-2 15,3 0 0-15,0-2 6 16,-3 0-6-16,1 0 0 15,-6 0 0-15,0 0-10 16,-3 0 17-16,-3-1-7 16,0 2 0-16,1 0 5 0,3-2-6 15,3 1 1 1,5 1 0-16,0-4-2 0,0 1-1 16,2 2 3-16,0-2 0 15,-2 0 2-15,2 2 5 16,-5-2-7-16,0 2 0 15,-2 0-8-15,3 0 8 16,2-3 0-16,-2 2 0 16,4 0 8-16,0 1-6 15,0-1-2-15,2 1 0 16,2 2-9-16,2-1 8 16,3 1 1-16,2 0 0 0,0-3 6 15,-4 1-1 1,-8 0-5-16,-6 0 0 0,-6 2-9 15,-10 0 10-15,-2 0-1 16,-2 0 32-16,0-2 8 16,0 2 36-16,0 0-37 15,0 0-25-15,0 0-4 16,0 0-8-16,0 0-2 16,0 0 0-16,0 0 10 15,0 0-23-15,-2 0-64 16,-14 0-174-16,3 8-303 15,1-2-220-15</inkml:trace>
  <inkml:trace contextRef="#ctx0" brushRef="#br0" timeOffset="21405.72">27338 12861 1172 0,'0'0'225'0,"0"0"-127"16,0 0-16-16,0 0-14 16,0 0 1-16,0 0-58 15,0 0 49-15,-89 0-36 0,71 0 41 16,-2 0-3-16,0 7-36 15,-5 1 52-15,1 2-53 16,-3 1-25-16,3 1 0 16,-3 2 0-16,5 0 0 15,-1 1 0-15,4-3 11 16,0 2-9-16,2 2-2 16,1 0 0-16,-2 2-4 15,3 1 6-15,-4 4-2 16,4 1 0-16,-1 0 1 15,3-1 5-15,3 2-6 16,-2-2 0-16,5-1 0 16,1 0-6-16,1-1 6 15,3 3 2-15,2 1 8 16,0-1-6-16,0 1-4 0,-3 1 0 16,3 4-6-16,-2-5 4 15,-2 0 2-15,-1-2 0 16,1-1 6-16,0-2-6 15,2-2 0-15,2 0 1 16,0-2-2-16,0 0-4 16,0 1 5-16,2-2 0 15,4-1 6-15,1 2-1 16,-1 0-5-16,-1 1 0 16,0-1 17-16,1 0-16 15,-1 0-1-15,1-1 8 16,4 4-7-16,-2 2 18 15,3-2-13-15,3 3 4 0,-1 0 10 16,3-2-13 0,-3-2-7-16,3-2 10 0,-1 0-8 15,1-4 23-15,1-2-18 16,0 0 8-16,0-2 37 16,-1 1-34-16,1-2 20 15,1 1-11-15,1-1-18 16,0 2 35-16,4-4-26 15,1-1-3-15,7 0 22 16,1 2-24-16,1-6-2 16,0 1-11-16,1 1-9 15,-7 1 9-15,-3-2-12 0,-7 1 10 16,-3-2-9 0,-1 0 6-16,-2 0 5 0,1 0 0 15,5 0 6-15,4-3 3 16,3-3-9-16,5-7 0 15,0 3-1-15,0-2-8 16,0 3 9-16,-5 0 0 16,1 3-2-16,-7-4 1 15,-5 4 1-15,-4 0 0 16,0 2-1-16,-2-2 10 16,-1 0-9-16,6-2 0 15,-1-2 10-15,4 0-6 16,3-3-4-16,0 0 0 15,-3-1-6-15,1 2 6 16,-3 1 0-16,0 2 0 0,-3-5 6 16,1 1 6-16,-3 2-12 15,2-3 13-15,-1-5 11 16,-1 0-23-16,4-6-1 16,-1 2 1-16,0-4 8 15,-4 4 2-15,0-4-5 16,-5 4 41-16,-2-4 6 15,0 3-34-15,0-3 45 16,0-2-16-16,0-3-14 16,-7 0 21-16,0-5-25 15,0 4-7-15,3-5 13 16,0 2-35-16,-3-2 19 16,3 1-2-16,-1 1-9 0,-2 3 28 15,-2 2-36-15,1 1 10 16,-6 3 28-16,1 2-39 15,-5 1 30-15,-2 2 1 16,0 1-22-16,0 2 32 16,-3 3-40-16,4 1 0 15,0 1 1-15,2 3-2 16,-3 0 0-16,-1 2-1 16,-2 3-43-16,-4 1 22 15,-9 5-34-15,-7 0-78 16,-36 0-129-16,4 11-273 15,2 1-164-15</inkml:trace>
  <inkml:trace contextRef="#ctx0" brushRef="#br0" timeOffset="28083.92">27802 13944 939 0,'0'0'316'0,"0"0"-120"15,0 0-55-15,0 0 2 16,0 0-63-16,0 0-78 0,0-3 12 16,0 3 22-1,0 0-1-15,0-1 41 0,0 1 9 16,0 0-7-16,0 0 25 16,0 0-30-16,0 0-20 15,0 0-32-15,0 0-15 16,0 0-11-16,0 0 5 15,0 0-27-15,0 0 10 16,0 0-5-16,0 0 22 16,0 0 9-16,0 0 15 15,0 0 39-15,0 0-15 16,0 0-17-16,0 0-12 16,0 0-13-16,0 0-6 0,0 0 0 15,0 0 2-15,0 0 2 16,0 0-4-16,0 0 0 15,0 0-6-15,0 0 2 16,0 0 3-16,0 0-11 16,0 0-47-16,0 0-51 15,0 0-57-15,0 0-54 16,0 0-644-16</inkml:trace>
  <inkml:trace contextRef="#ctx0" brushRef="#br0" timeOffset="29349.2">27831 13962 1018 0,'0'0'214'0,"0"0"-146"15,0 0-37-15,0 0 33 16,0 0 47-16,0 0-7 16,0 0 15-16,-5-12 10 15,5 10-68-15,0 2-2 16,0 0 18-16,0 0-44 15,0 0 4-15,0 0-33 16,0 0 5-16,0 0 3 0,0 0-11 16,11 0 5-16,0 0 29 15,3 0-24-15,-1 0 21 16,3 4 4-16,-3 1-13 16,3 0 10-16,-3-1-26 15,0 1 2-15,-1-2 18 16,-2 1-15-16,-3 1 14 15,2-4 1-15,-2 4 4 16,-1-1 14-16,-1 0-44 16,1 1 18-16,4 1 36 15,-2 1-54-15,1 0 16 16,3 1-17-16,-4 1 0 16,3-1-5-16,3 0 14 15,-1-1-9-15,1 3 24 16,3 2-15-16,1 1-3 0,2-3-6 15,0 2 0-15,-2-3-3 16,-2 0 3-16,-5-1 0 16,0-2 0-16,-2 2 11 15,-3-3-12-15,2-3 1 16,-2 4 0-16,3 0-9 16,3 1 9-16,1 1 0 15,-1 0 0-15,7 2 12 16,-4-2-13-16,1 2 1 15,-3 0 0-15,-4-4-9 16,0 1 9-16,-5-1 0 16,3 0 0-16,-3-1 10 15,1 1-10-15,2 0 0 16,-3 4 1-16,5 1-3 16,0 2 3-16,0-3-1 0,4 2 1 15,1 3 8-15,1-2-9 16,3 1 0-16,2 3 0 15,2 1-6-15,1-5 6 16,2 6 0-16,-4-3 0 16,2-1 7-16,-1 1-7 15,1 3 0-15,-4-7 0 16,4 4-6-16,1 0 6 16,1 2 0-16,1-1 0 15,3 2 10-15,2 4-11 0,0-4 1 16,1 3 0-1,1 2-7-15,-2-1 7 16,1 0 0-16,-1 4 1 0,1-5 9 16,-4 0-10-16,1 1 8 15,0 0 11-15,-2-1 18 16,2 0-35-16,2 2 7 16,0 1 16-16,0-2-24 15,-2 4 18-15,2-6-16 16,-2 1 3-16,-2-3 3 15,-2 2-8-15,-6-6 0 16,0-4 15-16,-6-1-14 16,-4-4 3-16,-5-2-5 15,-1-1-13-15,-3 2-32 16,0 3-177-16,-3 2-81 0,-3-6-272 0</inkml:trace>
  <inkml:trace contextRef="#ctx0" brushRef="#br0" timeOffset="31232.65">29539 14916 810 0,'0'0'174'16,"0"0"-84"-16,0 0 79 15,0 0 2-15,0 0-104 16,0 0-10-16,0 0 14 0,-75 33-20 15,65-27 67 1,-1 1-33-16,1-3-23 0,-2 2 11 16,1 3-28-16,0-1-18 15,-1 2-1-15,4 0-26 16,-3 6 22-16,1-4-10 16,0 5-11-16,-1 0 6 15,-1-1 3-15,1 2-8 16,0 0 37-16,0 0-22 15,2 0 20-15,3 5-37 16,-2-6 1-16,4 6-2 16,0-5 0-16,-1 0 1 15,-1-4 0-15,2 1 15 16,-4 0-12-16,2 3-2 16,-1-5 20-16,-1 2 29 0,0-1-37 15,4 3 5-15,2-9-18 16,-1 7 6-16,3 1-2 15,0 2-4-15,0-6 1 16,0 4-9-16,0 0 10 16,7-2-2-16,0 0 0 15,0 1 7-15,-1 0-2 16,3-1-5-16,1 5 1 16,0-6-9-16,1 4 19 15,1 0-10-15,1-2 2 16,-2-1 6-16,0 0 1 15,0 2-10-15,-1-6 0 16,1 4-8-16,-3-3 8 16,-1 4 0-16,2-5 0 15,2 2 10-15,-2 5-4 0,5-2-6 16,-1 3 0-16,0 2-1 16,0-2 0-16,0 1 1 15,-1-2 0-15,-1 2 7 16,-5-6-11-16,2 5 4 15,0-5 0-15,3 0-3 16,1 1 3-16,3-4 0 16,3 3 0-16,0 0 1 15,0 0-1-15,2 1 0 16,-5-6 0-16,1 1-7 16,-3 4 1-16,-2-3 6 15,1 0 0-15,1 1 1 0,-1 4 3 16,1-3-4-1,5-2 0-15,-3 0-2 0,5-2-15 16,-2-4 5-16,0 0 10 16,-1-4 1-16,-1 0 0 15,-3 0 2-15,-1 0 0 16,-1 0 14-16,-1 0-14 16,4 0-1-16,4 0 0 15,0 2 6-15,4 0-4 16,0-2-2-16,3 0 0 15,-3 0 0-15,1 0 3 16,-2 0-3-16,0 0 0 16,-3 0 2-16,-3 0 1 0,-1-4-3 15,-1 0 0 1,0 0-1-16,1-4 1 0,1-2 0 16,1 0 0-16,4-6 1 15,0 2 4-15,2-4-5 16,1 0-8-16,-2 4 7 15,-2-4-19-15,-1 6 18 16,-3-2-4-16,-1-3 5 16,-3 3-1-16,0 1 2 15,0-6 0-15,-2 1 18 16,0 1-17-16,2-6 25 16,-2 2-12-16,0-6-13 15,-1 4 13-15,0-4-14 0,-6-1 0 16,0 3 16-1,-2 6-5-15,0-3 30 0,0 0-3 16,0-4-3-16,0 2 29 16,0-2-19-16,0-1-12 15,0 2 10-15,0 0-27 16,0 0 11-16,-7 2 12 16,-2-4-9-16,0 0 28 15,1 1-26-15,-2-5 2 16,-1 4-3-16,3 1-30 15,-2 2 22-15,1 1-23 16,1 2 7-16,1-2-1 16,-2 6-5-16,2-2-1 15,-4 2 21-15,0-2-21 16,0 3 27-16,-2 1-19 0,-1-2-2 16,1 3 37-16,1-2-32 15,1 0-5-15,1 4 4 16,0-5-2-16,-1 2 11 15,3 1-13-15,-4-2-4 16,-1 2 4-16,-3-2 1 16,-1 3-7-16,-6 2 0 15,-6 1-3-15,-9 6 2 16,-15 4-37-16,-60 0-60 16,7 6-145-16,0 6-478 0</inkml:trace>
  <inkml:trace contextRef="#ctx0" brushRef="#br0" timeOffset="32583.37">19337 15182 188 0,'0'0'1075'16,"0"0"-838"-16,0 0-159 16,0 0 15-16,0 0 56 15,0 0-51-15,0 0 69 16,-31 0-28-16,29 0-81 16,0 0 51-16,2 0 32 15,0-5-37-15,0 4-7 0,0-6-30 16,0-3-11-16,10-2-28 15,13-6-28-15,6-3 18 16,9-4-18-16,6-6 0 16,5-9 19-16,5 0-9 15,0-5 34-15,0-3-11 16,2-1-24-16,-2 2 26 16,0-2-26-16,-6 5-3 15,4 0-4-15,-2 0 7 16,2 0-9-16,6-2 9 0,2 0-9 15,3-5 18 1,3 1-17-16,-1 0-1 0,-1-1 0 16,-1 1 0-16,-3 2 0 15,-6 6 0-15,-3 2 1 16,-2 7-7-16,-2 3 6 16,-5-1 0-16,-1 5-1 15,-4 2 13-15,-6 2-13 16,-6 4 1-16,-8 4 0 15,-3 5-4-15,-9 0 5 16,-5 5-1-16,0 4 15 16,0 0-15-16,-14 0-31 15,-15 8-95-15,5 14-193 16,-1 0-190-16</inkml:trace>
  <inkml:trace contextRef="#ctx0" brushRef="#br0" timeOffset="33151.89">22298 13662 1302 0,'0'0'366'0,"0"0"-176"15,0 0-58-15,0 0 57 16,0 0 141-16,0 0-193 0,0 0-96 15,-67-13-33-15,103 13 0 16,20-2 47-16,33-1-6 16,31-4-25-16,29 3 67 15,-8 3-40-15,-30 1-28 16,-33 0 13-16,-31 0-35 16,-1 0 16-16,-3 0-17 15,-7 5-77-15,-17 2-86 16,-7 1-181-16,-8-1-134 15,1-2-772-15</inkml:trace>
  <inkml:trace contextRef="#ctx0" brushRef="#br0" timeOffset="33679.33">25123 13421 1508 0,'0'0'356'0,"0"0"-225"16,0 0 3-16,0 0 50 15,0 0-106-15,0 0-51 16,0 0-6-16,18-6 31 15,17 7 70-15,10 2-38 16,15-1-22-16,11-2 35 16,14 0 4-16,25 0-26 15,26 0-45-15,-10 0-21 16,-12 1 4-16,-20 2-13 0,-25-1 0 16,-3 0-5-16,-3 0 5 15,-20-2-1-15,-17 2-8 16,-15-2-104-16,-6 2 44 15,-5 0 0-15,6 2-90 16,1-2-161-16,4 0-244 16</inkml:trace>
  <inkml:trace contextRef="#ctx0" brushRef="#br0" timeOffset="34509.55">27858 13866 681 0,'0'0'1182'0,"0"0"-1053"0,0 0-103 16,0 0 0-16,0 0 87 16,133 44-17-16,-87-15-35 15,4 6 41-15,3 12 50 16,3 3-52-16,1 10-45 15,-1 4-42-15,2 6 23 16,0 2-2-16,5-1-20 16,-1 1 28-16,5-5-27 15,-1 0 8-15,2-9 16 16,-4-8-38-16,-5-6 26 16,-7-9-27-16,-4-7 2 0,-9-6 7 15,-3-5-9-15,-5 2 0 16,-2-5 2-16,2 1 7 15,-2 2-10-15,2-1 1 16,1 1 0-16,-6-2 37 16,-3-3-35-16,-8 3-1 15,-5-8-1-15,-10 3-68 16,0-2-21-16,-6 2-10 16,-13 2-96-16,-10 2-72 15,4 0-35-15,10-10-534 0</inkml:trace>
  <inkml:trace contextRef="#ctx0" brushRef="#br0" timeOffset="35600.87">19103 15190 2150 0,'0'0'461'0,"0"0"-413"16,0 0-23-16,0 0-3 15,0 0 5-15,0 0-27 16,0 0 2-16,20 0 1 16,-16 3-3-16,1 0 0 15,-5 0-6-15,2-3 18 16,-2 0-6-16,0 0 18 16,0 0-14-16,0 0 30 15,0 0-40-15,0 0 0 16,0 0 3-16,0 0 6 0,0 0-16 15,0 0 7-15,0 0-51 16,0 0-13-16,0 0-23 16,0 0-58-16,-2 0 14 15,-5 0 17-15,3 0 55 16,4 0-6-16,0 0-112 16,0 0-415-16</inkml:trace>
  <inkml:trace contextRef="#ctx0" brushRef="#br0" timeOffset="43635.58">21648 14958 960 0,'0'0'749'0,"0"0"-554"15,0 0-125-15,0 0 21 16,0 0-59-16,0 0-17 16,-5-4-9-16,5 4 0 15,0 0 50-15,-2 0 38 16,-2-3-39-16,-2 3-21 16,0-2-15-16,-3 2-10 15,1 0-7-15,-4-4 9 16,1 4-11-16,-3 0 0 0,1-4 0 15,-5 2-5 1,3 2 5-16,-3-2 0 0,0 0 0 16,2 2 10-16,-1-2-10 15,-1 0 0-15,1 0 0 16,-2 0 13-16,1 2 1 16,1-5 5-16,1 5-13 15,-4 0 3-15,2 0 6 16,-2 0-15-16,-2 0 1 15,0 0 24-15,-1 5-24 16,2 3 16-16,-2 2-8 16,5 0 3-16,0-3 5 15,0 3-17-15,3 3 0 0,1-5 7 16,-1 7-6 0,-1-2-1-16,1-1 0 0,-1 4 11 15,1 0-6-15,1 2-5 16,-1-5 0-16,3 0-8 15,-1 1 9-15,4-5-1 16,0 0 6-16,2-1 0 16,1 2 19-16,2-1-25 15,-4 0 0-15,2 4 1 16,-1 1 6-16,-2 4-7 16,0-4 11-16,0 4-11 15,3 0 36-15,-3 0-4 16,2-2-17-16,2 2 11 15,1-1-10-15,2-2 23 16,0 3-18-16,2-5-21 0,0 4 35 16,0 2-23-1,0-6 1-15,0 5 16 0,0-4-28 16,0 2 18 0,0 0 2-16,0 5-21 0,0-4 30 15,0 2-28-15,0-2 7 16,0 2 1-16,0-1 1 15,0-5-2-15,0 6-9 16,0-3 1-16,2-2 11 16,4 4-11-16,-1-5-1 15,0 1 6-15,1-1 9 16,-1-1-12-16,-1 1-3 16,0-3 0-16,-1-1 1 15,1 1 7-15,1 3-5 0,-1-5 9 16,1 1-6-16,-1 5 7 15,3-4-13-15,-1 3 1 16,4-4 2-16,-2 3-2 16,1-4-1-16,-2 3 1 15,2-4 10-15,0 3-10 16,-1-4-1-16,2 2 1 16,-4 0 2-16,3-2-2 15,-3 3-1-15,4-6 8 16,-1 3 1-16,-1-2-3 15,0 0-6-15,0 5 0 16,1-8-2-16,0 3 3 16,0 0-1-16,2 1 8 0,-2-1 1 15,2-1 0 1,0 2-9-16,0 1 0 0,1-2 0 16,-1 0 1-16,-1-3-1 15,0 4 4-15,1-1 8 16,-3 0-11-16,2-4-1 15,1 4 0-15,-3-4-6 16,4 0 7-16,-1 4-1 16,-2-4 1-16,2 0 14 15,-2 2-15-15,2-2 0 16,-2 1 0-16,0 2-7 16,0 0 7-16,0-3 0 15,0 0 0-15,-1 5 12 16,1-5-9-16,1 0-3 15,-2 0 0-15,-1 0-9 0,1 0 11 16,2 0-2-16,-1 0 0 16,-1 0 10-16,4 0-2 15,-1 0-8-15,0 0 0 16,0 0-12-16,2 0 13 16,-1-5-1-16,-1 2 0 15,0 0 7-15,-2 2-7 16,-2 1 0-16,-1-2 0 15,1 2-6-15,-3 0 12 16,4-4-6-16,-2 4 0 0,0 0 2 16,1 0 1-1,0 0-3-15,0 0 0 0,-1-4-9 16,3 4 16-16,3 0-7 16,1-4 0-16,-3 4 1 15,2-4-1-15,-1 2 0 16,-2-1 0-16,2 2-1 15,-4-3 5-15,1 4-4 16,2-4 0-16,-3-4 0 16,-1 5-12-16,3-4 12 15,-2 1 0-15,2-1-1 16,-3 2 9-16,3-4-10 16,0 4 2-16,0-3-16 15,0-1 8-15,2 3-13 16,-2-2 8-16,0 0 13 0,-1 2-14 15,0 2 13-15,-2-3 1 16,1 1 0-16,-3-3-12 16,3 3 12-16,2-2 0 15,0-2-1-15,-1 3-12 16,2-4 12-16,1 3-20 16,-3-4-16-16,2 2 23 15,-1-2-26-15,-1 2 27 16,-1 0 13-16,2-3-9 15,-2 3 3-15,-1 3 5 16,1-7-23-16,-1 0 23 16,2-2-26-16,-4 2 7 15,2-4 19-15,-3 0-12 16,1-4 12-16,-2 4 1 0,-2-4 0 16,0 3-10-16,0-3 10 15,0-1 0-15,0-2 0 16,0 1 10-16,-2-2-20 15,-5 1 10-15,3-4-30 16,-2 3 20-16,-2-2-35 16,0 2 20-16,1-1 10 15,-1 4 6-15,-2-1 7 16,1 4 2-16,-1-2 0 16,-2 0-12-16,1 3 18 15,0 2-6-15,-3-6 0 16,3 5 12-16,-2-4-12 15,0 0 0-15,-3 0 0 0,-2 4 35 16,-2-4-11-16,-5 4 21 16,1-1 3-16,-2 6-39 15,-1-5 45-15,2 2-45 16,5 0-9-16,0 4 17 16,2-3-10-16,-1 8-7 15,0-6 0-15,-3 8 12 16,0-1-8-16,-3 3-4 15,-1 2 0-15,-1 1 6 16,0 0 6-16,0 0-12 16,2 0 0-16,2 6 15 0,-2 2-6 15,0-2-9 1,-4 5 0-16,-2 2-6 0,-7 7-40 16,-2 8-29-16,-32 32-113 15,12-10-319-15,2 0-314 0</inkml:trace>
  <inkml:trace contextRef="#ctx0" brushRef="#br0" timeOffset="45565.21">20609 14899 912 0,'0'0'510'0,"0"0"-288"16,0 0-22-16,0 0-113 16,0 0-58-16,0 0 3 15,0 0-16-15,0-42-2 16,0 36 3-16,0 2-17 15,0-2 46-15,0 2-35 16,0 4-10-16,0-3 2 16,0 3-1-16,0 0-2 15,0 0 0-15,0-1 11 16,0 1-10-16,0-3-1 16,0 2 0-16,0 1 1 15,0-5-1-15,0 2 0 0,0 0 6 16,0 3 3-1,0 0 40-15,0 0-36 0,0 0 16 16,0 0-12-16,0 0-16 16,0 0-1-16,0 12 5 15,0 5-4-15,0 4 56 16,2-1-32-16,2 5-4 16,2-1 10-16,-2-2-25 15,3-4-3-15,-3-4-3 16,0-6 1-16,3-3 7 15,0-5-8-15,2 0-12 16,1-7 4-16,7-15-45 0,-5-4-31 16,0-5-31-1,-3 0-17-15,-3 1 23 0,-1 2-46 16,-3 6 87-16,0 4 60 16,-2 6 8-16,0 6 18 15,0 6-18-15,0 0 7 16,0 0-4-16,2 0 7 15,3 3 50-15,0 13 34 16,1 5-71-16,3 2 20 16,-3 8-11-16,4-1 9 15,-4 2 7-15,-1-1-16 16,-1 0 8-16,-4-5 16 16,0 2 18-16,0-5 9 15,0 0-23-15,-2-1-29 16,-11-4 21-16,-1-1-34 0,-3-4-4 15,-1 0-14-15,0-3 0 16,0-5-76-16,3-5-120 16,1 0-96-16,8 0-499 0</inkml:trace>
  <inkml:trace contextRef="#ctx0" brushRef="#br0" timeOffset="45981.97">20903 14614 1560 0,'0'0'311'0,"0"0"-251"16,0 0-29-16,0 0-31 15,0 0 0-15,0 0-6 16,0 0-1-16,-76 26 7 16,68-22-12-16,3-4 13 15,3 2-1-15,2 2 0 16,0-4 15-16,0 6-9 16,0 6-5-16,0 3 38 15,0 10 45-15,0 3-29 16,4 7 44-16,3 5-12 15,2 0-32-15,-2-4 47 0,2-1-32 16,-1-3-36-16,2-9-19 16,-2-7-9-1,3-1-12-15,1-14-34 0,5-1-149 16,-1-16-22-16,-1-6-406 0</inkml:trace>
  <inkml:trace contextRef="#ctx0" brushRef="#br0" timeOffset="46254.42">21016 14708 1644 0,'0'0'506'0,"0"0"-463"0,0 0-31 16,0 0-12-16,0 0 14 15,0 0-14-15,0 0 0 16,72-28-9-16,-65 28 9 15,-7 14 27-15,0 4 45 16,0 3 33-16,0 3-45 16,-2-1 42-16,-5 4-47 15,5-10-43-15,0 2 2 16,2-5-14-16,0-6-1 16,0-2-46-16,13-6-130 15,12-6 15-15,-4-12-38 0,2-5-406 16</inkml:trace>
  <inkml:trace contextRef="#ctx0" brushRef="#br0" timeOffset="46564.2">21226 14562 1542 0,'0'0'388'0,"0"0"-227"15,0 0-97-15,0 0-54 16,0 0-1-16,0 0-9 15,0 0 0-15,69-26 0 16,-62 26 7-16,-2 0-7 16,-1 0 1-16,-2 7 27 15,0 3 43-15,0 7-27 16,1-1-10-16,1 4 12 16,6 7-25-16,-2 2 22 15,5 5-22-15,-1 4 7 0,1 2 57 16,-5 1-59-16,0-1 0 15,-4 0-19-15,-2-4 5 16,-2 1-24-16,0-6-184 16,-4-9-360-16</inkml:trace>
  <inkml:trace contextRef="#ctx0" brushRef="#br0" timeOffset="47481.27">21999 15557 1375 0,'0'0'406'16,"0"0"-238"-16,0 0-73 15,0 0 67-15,0 0-55 0,0 0-81 16,0 0 65-1,81-5 19-15,-35 1-11 0,12-4 21 16,12 2-13-16,9-5 37 16,29 0-61-16,27-3-41 15,30 0 14-15,-13 7-49 16,-30 3 11-16,-37 4-18 16,-29-5 18-16,2 5-12 15,2 0-6-15,-2-2 0 16,-14 0-6-16,-15 2 6 15,-10-2 0-15,-11 2 0 16,-6 0 11-16,1 0 26 16,-3 0-16-16,0 0-15 0,0 0-6 15,0 0-27-15,0-4-64 16,0-6-174-16,0-2-464 16,0-1-1081-16</inkml:trace>
  <inkml:trace contextRef="#ctx0" brushRef="#br0" timeOffset="48382.01">24195 15012 1134 0,'0'0'396'15,"0"0"-197"-15,0 0-10 16,0 0-15-16,0 0-46 15,0 0 7-15,0 0-28 16,-106-50 4-16,79 46-18 16,-2 1-26-16,-2 3 27 15,-2 0-26-15,-3 0-38 16,1 11-1-16,-5 4-23 16,1 8-5-16,4 0 2 0,4 5 6 15,2 6 23-15,7 6-19 16,4 4-11-1,9 9 38-15,5 1-40 16,4 3 10-16,0 6-5 0,0-1 5 16,4-3-2-16,7 0-8 15,5 2 0-15,1-3 8 16,8-3-2-16,4-7-2 16,7-2-2-16,3-2 16 15,11-13-14-15,6 0-4 16,4-12 0-16,4-2-11 15,5-8-1-15,0-4 11 16,1-5 0-16,-1 0-8 0,0-11 2 16,-1-10 7-1,2-11 0-15,-5-6-12 0,-3-5 15 16,-7-5-3 0,-6-4 0-16,-7-2 6 0,-7-4-3 15,-12-1-2-15,-7 0 18 16,-7-2 16-16,-9 3-20 15,0 0 22-15,-9-1-5 16,-13 6-31-16,-7-5 32 16,-4 5-33-16,-5 3 2 15,-7 6-2-15,-4 13-2 16,-4 2-8-16,-8 16-47 16,-5 13-97-16,-32 13-56 15,17 20-322-15,12 2-210 0</inkml:trace>
  <inkml:trace contextRef="#ctx0" brushRef="#br0" timeOffset="48944.29">25072 15494 494 0,'0'0'1348'0,"0"0"-1176"16,0 0-107-16,0 0 99 16,0 0 32-16,120 0-57 15,-66 0-54-15,6 0 46 16,7 0-26-16,4 0-32 15,3 0-8-15,-5 0-59 16,-5 0-12-16,-1 0-41 16,12-4-161-16,-13 0-167 15,-10-2-241-15</inkml:trace>
  <inkml:trace contextRef="#ctx0" brushRef="#br0" timeOffset="49333.3">26289 15298 1728 0,'0'0'515'0,"0"0"-407"15,0 0-55-15,-125 0 94 16,91 18-44-16,3 3-67 16,7 8-36-16,6 5 13 15,9 6-9-15,9 3-3 16,0 3 23-16,11 5 31 15,16 2-29-15,8-5 17 0,8-2-3 16,10-7-5 0,5-6 14-16,4-11-37 15,3-10-1-15,-1-12-5 16,-1 0 6-16,-7-18-6 0,-7-18 26 16,-7-6-31-1,-11-4 23-15,-13-8-18 0,-11-4 0 16,-7-5 1-16,-9 5 2 15,-22 4 0-15,-10 10-9 16,-5 8-17-16,-3 10-19 16,-2 8-115-16,-7 18-44 15,15 0-149-15,14 0-274 0</inkml:trace>
  <inkml:trace contextRef="#ctx0" brushRef="#br0" timeOffset="49879.2">27712 15290 1622 0,'0'0'279'16,"0"0"-191"-16,0 0-65 15,-116 58 49-15,83-27 35 16,6 0 4-16,5 13 20 16,9 4 5-16,6 7-55 15,7 6-2-15,0-2-45 16,11-1-7-16,16-4 12 16,8-6-32-16,7-10 13 0,12-11-10 15,4-11-2 1,4-11-8-16,3-5 0 0,-1-18-3 15,-1-14-8 1,-5-16 22-16,-9-6-8 0,-9-13 32 16,-15-8-9-16,-17-2 17 15,-8 5-29-15,-6 6-13 16,-25 8-1-16,-9 12 0 16,-51 16-84-16,10 8-162 15,-10 12-325-15</inkml:trace>
  <inkml:trace contextRef="#ctx0" brushRef="#br0" timeOffset="50936.68">28290 15611 1558 0,'0'0'367'0,"0"0"-153"16,0 0 9-16,0 0 18 15,0 0-12-15,0 0-109 0,0 0-26 16,-29-5-18-16,15 5-70 16,-3 0 12-16,-2 0 0 15,4 0-17-15,3 0 31 16,6 0-31-16,4 0-1 15,2 0 12-15,0 0-3 16,2 0 9-16,23 0-18 16,10 0 1-16,11 5 17 15,17-1-18-15,4-1 9 16,7 2 2-16,4-1-4 16,-3-4-1-16,-2 0 8 15,-3 0-14-15,-13 0 21 16,-12 0-21-16,-16 0 0 15,-13 0 0-15,-9 0-33 16,-7-4-21-16,0-4-85 0,-14-1-529 16,-1 4-222-16</inkml:trace>
  <inkml:trace contextRef="#ctx0" brushRef="#br0" timeOffset="52738.4">30002 14949 62 0,'0'0'933'16,"0"0"-628"-16,0 0-124 15,0 0-27-15,0 0 14 16,0 0-27-16,0 0-55 16,-58-40-7-16,52 36-33 0,-5 0 40 15,-1 0-11-15,-5 2-41 16,-3 0 39-16,-7 2-55 15,-4 0-7-15,-3 0 18 16,-1 0-28-16,-3 4 38 16,3 8-4-16,-2-5 1 15,2 8 16-15,1-1-32 16,3 3-7-16,2-2 14 16,2 3-21-16,4-1 30 15,0 2-2-15,3 2-18 16,0-2 22-16,0 3-32 15,-1 4 15-15,4 1 1 16,-1-1-20-16,3 6 7 16,1-4-9-16,5 2-7 0,3-1 6 15,4 0 1 1,0-1 0-16,-2-2-6 0,4 0 12 16,-2-3-4-16,2-2-2 15,0 3-3-15,0-2-3 16,0 0 12-16,0 4-6 15,0-3 8-15,0-4 1 16,0 3-7-16,0-1-2 16,6-6-4-16,0 6-8 15,3-7 12-15,-3 0 0 16,1 0 0-16,0 1 10 16,0 0-7-16,-1-1-3 0,-2 3 0 15,4 0-9-15,-4 3 10 16,3 0-1-16,-3-2 0 15,2 1 12-15,-1 0-12 16,0-2 0-16,1 0 0 16,-1-3-9-16,-1 0 10 15,2-2-1-15,1 2 0 16,3-1 10-16,-2 1-5 16,1-5-5-16,0 4 0 15,2-3-6-15,-2-2 6 16,3 2 0-16,1 2-1 15,3-6 7-15,-1 6-3 16,5-3-3-16,0-1-1 0,2-2-8 16,1 3-13-16,-1-5 10 15,-2 2 6-15,0-2 0 16,-3 0 0-16,-1 0 6 16,-3-4 0-16,1 5-8 15,-1-5 2-15,3 0 0 16,-1 0 5-16,1 0-14 15,2 2 9-15,0-2 6 16,2 0 0-16,2 0-2 16,-2 0-4-16,3 3 6 15,-4-1 0-15,4-1-13 16,-3-1 13-16,-3 5-17 16,2-5 17-16,-4 0-8 0,-1 0 7 15,-1 0 1 1,1 0-6-16,-4 0 6 0,3 0 1 15,1-6-1-15,-1 1 0 16,1-2-1-16,1-5 3 16,1 2-2-16,2 0 0 15,-2-2 0-15,1-2-6 16,-1 2 6-16,-1 1 0 16,1-2 0-16,-3 5-3 15,1-2 3-15,-3-4 0 16,-3 2 0-16,4-2 2 15,-3-4-1-15,-1 0 7 0,4 0 13 16,-3-1-20-16,-3 1 7 16,4 2-8-16,-4-1 0 15,1-2-7-15,-1 5 7 16,1-3 0-16,-2-2 3 16,-3 1-1-16,3-4-2 15,-3-5 0-15,2 2 0 16,-2-1-4-16,3-2 4 15,-1-3 0-15,1 3 0 16,-1-3 9-16,1 4-7 16,-1-1-2-16,-2 4 0 15,-2 1 35-15,0 5-28 16,0-5 17-16,0 2-4 16,0-2-14-16,0 0 10 15,0-2-4-15,-2 1-12 0,0 2 24 16,-5-4 4-1,3 2 10-15,-3 3-6 0,0 3-31 16,1 0 22-16,-3 4-23 16,2-2 0-16,-2 4 5 15,0 1-5-15,0 0-24 16,-4-1-78-16,-16-1-99 16,4 5-303-16,-4-1-529 15</inkml:trace>
  <inkml:trace contextRef="#ctx0" brushRef="#br0" timeOffset="52928.55">30152 14977 1753 0,'0'0'234'0,"0"0"-164"15,0 0-68-15,0 0-2 16,0 0-30-16,0 0-291 16,0 0-551-16</inkml:trace>
  <inkml:trace contextRef="#ctx0" brushRef="#br0" timeOffset="56531.92">31465 15390 1820 0,'0'0'472'0,"0"0"-272"15,0 0-112-15,0 0 26 16,0 0-27-16,0 0-71 16,-3-7-4-16,3 7-12 15,0 0 0-15,0 0 0 16,0 0 1-16,0 0-1 16,0 0 0-16,0 0 0 15,0 0-8-15,0 0 8 16,0 0 0-16,0 0 3 15,0 0 8-15,0 0-11 16,0 0 0-16,0 0 1 16,0 0-4-16,0 0 3 0,0 0 0 15,0 0-1-15,0 0 11 16,0 0-10-16,0 0 0 16,0 0-2-16,0 0-7 15,0 0 9-15,0 0 0 16,0 0 1-16,0 0 7 15,0 0-8-15,0 0 0 16,0 0-3-16,0 0-7 16,0 0 4-16,0 0-9 15,0 0 0-15,0 0-22 16,0 0 26-16,0 0-5 16,0 0-12-16,0 0 13 15,0 0-54-15,0 0-45 0,0 0-48 16,0 0-27-16,0 0 10 15,-2 0-135-15,-5 0-297 0</inkml:trace>
  <inkml:trace contextRef="#ctx0" brushRef="#br0" timeOffset="59041.02">19473 16087 1099 0,'0'0'397'0,"0"0"-140"15,0 0-146-15,0 0-18 0,0 0-76 16,0 0-17-16,0 0-11 15,-16-13-116-15,32 26-32 16,4 10-202-16</inkml:trace>
  <inkml:trace contextRef="#ctx0" brushRef="#br0" timeOffset="60761.96">21396 16990 1277 0,'0'0'248'0,"0"0"-82"0,0 0-93 16,0 0 7-16,0 0-48 16,0 0-24-16,0 0-9 15,-14 0 1-15,8-4 0 16,-5-1 35-16,-1 4-12 15,-3-3 27-15,-1-4 47 16,1 4-59-16,-6-2 46 16,2 2-57-16,-6 0-14 15,-2 0 3-15,-2 4-4 16,0 0 12-16,-2 0 17 16,0 0-10-16,2 0 23 15,0 8-17-15,4-2-15 16,4 7 15-16,0-6-35 0,3 3 2 15,3-2-1-15,-1 6 6 16,1-3 7-16,-1 4-16 16,0-1 1-16,0 1 2 15,1-2 6-15,-1 4-9 16,1-3 0-16,-1-1 12 16,3 0-8-16,-1-3-4 15,6 4 0-15,-1-2 24 16,2-2-24-16,0 2 17 15,3-2-15-15,-1 3 8 16,1 0 1-16,-2 5-11 16,1 0 1-16,-2 4 7 15,2-5 3-15,1 6-10 16,2-4 4-16,2 2 4 16,0 2 1-16,0 0-10 0,0-1 0 15,0 4-7-15,0-3 8 16,2-1-1-16,2 0 0 15,-1 2 1-15,-1 2 22 16,0 0-23-16,1-2 0 16,-3 2 18-16,2-1-18 15,3-2 6-15,-1-4 2 16,2 2-2-16,3 2 1 16,1-2-6-16,3-1 5 15,3 2-6-15,-1 0 16 16,1 0-16-16,-1 1 2 15,1-2 4-15,1 2 4 16,-1 3-10-16,2-2 0 0,0-3 0 16,-1 6 6-16,1-3-6 15,1-2 0-15,-2-3 0 16,1 2 24-16,-1-3-15 16,4 1 12-16,-3-8 15 15,-1 3-35-15,6-2 29 16,-3-2-21-16,2 3-8 15,0-4 20-15,-1-1-21 16,0-2 0-16,2 3 6 16,-1-5 3-16,1 0-1 15,1-3-8-15,-2-1 0 16,1 0 2-16,-2 0-2 16,2 0 0-16,-3 0 0 0,3 0 9 15,-4-3-10-15,-1-3 1 16,2 1 0-16,-2 1-7 15,2 1 7-15,0-3 0 16,2 1 2-16,3-3 7 16,0 2-18-16,-1-6 9 15,2-1-3-15,-1-6-6 16,-2 5 9-16,-1-3 0 16,0-3-8-16,-2 2 14 15,1-3-7-15,-4-6 1 16,3 6-1-16,-2-9-8 15,0-2 9-15,-2 0 0 16,1-3 0-16,-1-1 9 16,-5 8-9-16,0-2 0 0,1 2 0 15,-6 2-9-15,0-1 9 16,1 4 0-16,-5-6 2 16,3 0 11-16,-2-5-14 15,-1-2 1-15,-2-5 0 16,0 6-12-16,0-6 12 15,0 1 0-15,0 4 0 16,-12 0 14-16,-5 2-14 16,-4 2 1-16,-6 1 23 15,-6-5 13-15,-5 5-13 16,-4-1 16-16,-5-3-20 16,-4 8-11-16,0-4-18 15,-3 13-36-15,-35 8-115 0,14 10-197 16,-4 0-953-16</inkml:trace>
  <inkml:trace contextRef="#ctx0" brushRef="#br0" timeOffset="61530.64">19232 17522 1109 0,'0'0'911'16,"0"0"-754"-16,0 0-124 16,-7 124 26-16,19-84-12 15,14 0-46-15,8-12 0 16,4-6-1-16,0-18-64 15,-1-4 32-15,-3-7 8 16,-8-22 24-16,-5-7 18 0,-10-4-16 16,-9-4 25-1,-2 0 12-15,0 12-17 0,-2 1 50 16,-5 18 8-16,1 4-35 16,3 9-14-16,3 0-31 15,0 4 0-15,0 23-9 16,13 9 9-16,8 8 6 15,6 10-5-15,4 9 14 16,0 4 0-16,0 4-14 16,-4-5-2-16,-5-2 1 15,-11-10 0-15,-6-10 2 16,-5-8-1-16,-5-13 62 16,-17-8 44-16,-5-13-28 15,-4-2-12-15,0-14-67 0,-1-22-73 16,-1-48-64-16,8 4-208 15,10 3-456-15</inkml:trace>
  <inkml:trace contextRef="#ctx0" brushRef="#br0" timeOffset="61879.31">19869 17249 2099 0,'0'0'531'16,"0"0"-483"-16,0 0-41 0,0 0-7 15,0 0-122-15,0 0 10 16,0 0 22-16,-93 62 39 16,86-48 50-16,3-4-10 15,0 3 11-15,1 0 4 16,3 1-2-16,0 4 21 15,0 8 29-15,3 4-3 16,10 10 24-16,3 1-24 16,-1 9 2-16,3 0 1 15,-5 1-37-15,3-2 1 16,-3-11-10-16,3-4-3 16,-3-9-6-16,12-22-131 15,-8-3-180-15,1 0-432 0</inkml:trace>
  <inkml:trace contextRef="#ctx0" brushRef="#br0" timeOffset="62262.94">19969 17351 1013 0,'0'0'1229'0,"0"0"-983"16,0 0-185-16,0 0-61 15,0 0 0-15,0 0 0 16,0 0-104-16,92 0 27 16,-83 10 49-16,-7 4 28 15,-2-2 50-15,0 2-4 16,0 0-12-16,0-2 14 0,0 3-41 16,-2-2-5-16,0 5-1 15,0-2 10-15,-1-1-11 16,3 3 0-16,0-4-2 15,0-2-10-15,0-2 12 16,12 4 0-16,3-2 0 16,3-3 0-16,-1 4 0 15,1 1 0-15,-2-4-1 16,-3 2-6-16,-4 2 7 16,-5 0 0-16,2-3 2 15,-4 0-2-15,-2-7-64 16,0 0-151-16,0-4-139 0</inkml:trace>
  <inkml:trace contextRef="#ctx0" brushRef="#br0" timeOffset="62613.92">20177 17285 1713 0,'0'0'610'16,"0"0"-499"-16,0 0-47 15,0 0-2-15,0 0-32 16,0 0-30-16,0 0-40 16,122-29 7-16,-117 29 5 15,-3 0 28-15,-2 0 89 0,0 0-22 16,0 0-29-16,0 6-22 16,0 13-7-16,0 6-1 15,9 12-8-15,6 7 0 16,6 11 6-16,4 2-5 15,0 6 53-15,4 4 37 16,-2-4-34-16,-4-1 15 16,-8-8-35-16,-3-1-15 15,-6-13-16-15,-6-4-6 16,0-5-46-16,-13-4-160 16,-9-10-338-16,-3-6-814 0</inkml:trace>
  <inkml:trace contextRef="#ctx0" brushRef="#br0" timeOffset="63034.88">20201 17700 1113 0,'0'0'603'0,"0"0"-467"15,0 0-102-15,0 0-34 0,0 0-387 16</inkml:trace>
  <inkml:trace contextRef="#ctx0" brushRef="#br0" timeOffset="64183.26">21848 17562 1164 0,'0'0'772'0,"0"0"-609"0,0 0-91 16,0 0 79-16,0 0-19 16,0 0-110-16,0 0-16 15,-5-8-4-15,19 8 4 16,3 0 34-16,4 0 19 15,1 0-10-15,7 0 45 16,0 0-34-16,7 0 1 16,8 0-3-16,5 4-35 15,14 0 17-15,8 0 39 16,9-4-49-16,12 0-10 16,6 0-20-16,4 0 0 15,-2 0 5-15,-4 0 4 16,-9 4-9-16,-13-2 0 15,-12 6 0-15,-14-4-8 16,-5-1 9-16,-7 3-1 0,-1-6 24 16,1 0-22-16,2 0 35 15,0 0-28-15,0 0-3 16,-7 0-7-16,-8 0 2 16,-10 0-1-16,-9 0 0 15,-4 0 2-15,0 0-11 16,0 0 3-16,0 0-33 15,-4 0 18-15,1 0-54 16,-1 0-82-16,0 0-302 16,2 0-377-16</inkml:trace>
  <inkml:trace contextRef="#ctx0" brushRef="#br0" timeOffset="65482.94">24355 16986 1190 0,'0'0'276'0,"0"0"-102"15,0 0 42-15,0 0-82 16,0 0-106-16,0 0 42 15,0 0-22-15,-72-5 26 16,50 5 19-16,-3 0-22 16,-1 0-2-16,-3 0 17 15,0 0-27-15,2 0 13 16,0 0-38-16,1 0-18 16,3 5 34-16,1-1-35 15,2 4-7-15,2 2 0 16,0-1-1-16,-1 4 13 0,0 1-7 15,-1 0-13-15,-2 7 27 16,2 2-20-16,-3-1 20 16,4 1-5-16,-1-2-20 15,4 2 8-15,5 3-10 16,0-2 0-16,2 2-4 16,0-4 4-16,2 4 0 15,1-2 21-15,1 6-12 16,1-1 18-16,1 0-20 15,1 3-6-15,2 2 5 16,0-5-6-16,0 3 0 16,0-6 1-16,0 4 8 15,0-3-7-15,7 0-2 0,0 1 1 16,-3-2-2 0,3 6 2-16,-3-2-1 0,3-2 16 15,2 2-15-15,2-1 10 16,0-4-11-16,5 1-1 15,2 3-10-15,-1-3 8 16,6 0 3-16,-1 2 0 16,-2-1 1-16,2-6-1 15,-1-3 0-15,-4 0 0 16,5-4-10-16,1-2 11 16,4-1-1-16,2 0 0 15,-1-1 9-15,3-6-8 16,-2 0-1-16,-4 0 0 15,-1-4-9-15,-3 2 10 16,-2-2-1-16,-1 0 6 0,3 0 5 16,-4 0-2-16,4-6-9 15,3-2 0-15,0-6-6 16,1 1 7-16,4-7-1 16,-2-1 0-16,-3-1 9 15,1-1-10-15,-6 6 1 16,4-5 0-16,-5-4-4 15,-1 3 5-15,0-4-1 16,-5 0 22-16,5-4-20 16,-5-4 26-16,1-1-20 0,-1 0-1 15,-3-4 17 1,-5-4-13-16,-4 2 17 0,0-2 8 16,0-4-25-1,0 2 38-15,-8-3-25 16,-3 5-6-16,-3 4 9 0,1 0-27 15,-3 5 12-15,-4 2 6 16,-2-3-17-16,-5 6 11 16,-4-2-10-16,-9 6-2 15,-7-1-15-15,-11 9-67 16,-61 9-95-16,13 4-341 16,-10 5-497-16</inkml:trace>
  <inkml:trace contextRef="#ctx0" brushRef="#br0" timeOffset="67401.39">24835 17572 1260 0,'0'0'552'0,"0"0"-425"15,0 0-1-15,0 0-24 16,0 0-28-16,0 0-46 16,0 0 25-16,56 0 6 15,-29 0-32-15,2 0 26 16,4 0 7-16,7 0 23 15,1 0-14-15,5 0-44 16,4 0 15-16,0 0 18 16,6 0-28-16,0 0 6 15,2 0-8-15,0-2-16 16,-2-2 11-16,2 0-23 0,-1 4 0 16,1 0 1-1,0 0 13-15,0 0-15 0,-2 0 1 16,-4 0 0-16,-4 0-11 15,0 0 11-15,-6 0 0 16,-1 0-1-16,5 0 15 16,0 0-15-16,1 0 1 15,3 0 0-15,-4 0-4 16,1 0 4-16,-5 0 0 16,-2 0 0-16,-7 0 6 15,-6 0-7-15,-4-4 1 16,-10 4 0-16,-4 0 12 0,-5 0-1 15,-4 0 31 1,3 0 2-16,-3 0-33 16,0 0 22-16,0 0-20 0,0 0-12 15,0 0 4-15,0 0 1 16,0 0-6-16,0 0 0 16,0 0-38-16,0 0-8 15,2 0-64-15,11 0-60 16,-1 0-77-16,0 0-240 0</inkml:trace>
  <inkml:trace contextRef="#ctx0" brushRef="#br0" timeOffset="68622.38">27358 17000 1370 0,'0'0'493'16,"0"0"-389"-16,0 0 1 16,0 0 54-16,0 0-45 15,0 0-32-15,0 0 5 16,-63-24-64-16,46 24 33 16,-3 0-19-16,-5 0 7 0,0 0-12 15,-3 0-24-15,-3 10 13 16,0 4-21-16,-4 6 0 15,4-2-5-15,0 2 5 16,2 2 0-16,5 0 0 16,4 5 7-16,2-9-5 15,3 3-2-15,2-2 0 16,-1 3 4-16,5-4-4 16,0 9 12-16,0-4 4 15,5 4-15-15,-1 2 5 16,1 3-6-16,2 4 3 15,2 0 7-15,-2 4-10 0,2-4 0 16,0-1 0 0,0-3 9-16,0 0-9 0,0-2 0 15,0 2 0-15,8-2-1 16,1-3 2-16,3 0 6 16,1 3 10-16,0-6-16 15,0 2 12-15,0 0-13 16,4-7 1-16,-2 4-4 15,3-2 3-15,2-1 0 16,0 0 2-16,4-6 4 16,1 4-7-16,2 0 1 15,2-4-3-15,2 0-8 16,0-3 11-16,1 4 0 16,-1-7 0-16,0 2-5 15,2-6 4-15,1 1-5 0,-5 1 3 16,0-6-8-16,-8 0 12 15,0 2-1-15,-3-2 0 16,1 0 7-16,6 0-7 16,6 0 0-16,5-2 0 15,1-9-8-15,4 1 9 16,-5-2-1-16,-5-3 0 16,-2 4 9-16,-2-7-9 15,-6 3 0-15,4-6 0 16,-5-3 27-16,3-2-26 15,-4-9 27-15,2-1 17 16,-3-4-44-16,-3-6 24 16,-1-2-14-16,-5-2 10 0,-5 1 61 15,-4-4-16 1,0-1 1-16,0-3 4 0,-11 3-34 16,-3 4 26-16,1 2-33 15,1 4-17-15,2 4 8 16,3 4-15-16,-2 8-1 15,2-3-5-15,-4 7 9 16,-7 3-2-16,-4-2-7 16,-12 1 0-16,-8 0 1 15,-14 4-1-15,-10 0-11 16,-30 0-11-16,-35 6-34 16,-35 6-15-16,-11 6-147 0,38 0-280 15,33 0-190-15</inkml:trace>
  <inkml:trace contextRef="#ctx0" brushRef="#br0" timeOffset="70495.38">28733 16651 871 0,'0'0'162'16,"0"0"-162"-16,151-116-200 15,-88 66 44-15,-7 6 110 0</inkml:trace>
  <inkml:trace contextRef="#ctx0" brushRef="#br0" timeOffset="70620.28">29279 16258 339 0,'0'0'512'0,"0"0"-443"16,0 0-69-16,0 0-4 15,0 0-148-15,0 0-597 16,0 0 749-16,60-54 272 16,-76 54-99-16,5 0-173 15,-3 0-62-15</inkml:trace>
  <inkml:trace contextRef="#ctx0" brushRef="#br0" timeOffset="71221.3">29620 14931 163 0,'0'0'222'0,"0"0"-8"16,0 0-120-16,0 0-2 15,-127 58-92-15,93-26-7 16,-11 34-62-16,10-7-177 16</inkml:trace>
  <inkml:trace contextRef="#ctx0" brushRef="#br0" timeOffset="72495.99">27860 17129 586 0,'0'0'883'0,"0"0"-770"0,0 0-88 16,0 0 100-16,0 0-49 15,0 0-45-15,0 0 24 16,0 0 13-16,0 0 33 15,0 0-3-15,0 0 7 16,2 0-16-16,13-11-24 16,5-5 7-16,9-2-26 0,7-4-46 15,6-6 22 1,5-6-13-16,1 2-7 0,6-5 24 16,0-2-25-16,0 3 4 15,-4 0 15-15,0 0-19 16,-4 1 19-16,3 4 16 15,1-4-3-15,0 3-11 16,2 0-16-16,2 0-4 16,-2 1 12-16,2 0-13 15,0 5 14-15,-6 0-5 16,-3 2-9-16,0 4 21 16,-5 0-8-16,-2-1 1 15,0 4 0-15,-3 2-14 16,-1-3 7-16,-5 4-8 15,0 1-3-15,0 0-6 0,-3-1 9 16,6 1 0 0,-1-4 0-16,4 3 12 0,-1 4-13 15,-1-2 1-15,-6-2 0 16,-5 4-9-16,-3 2 10 16,-4-1-1-16,-4 0 5 15,2-5 2-15,0 6-4 16,-1-4-3-16,-1 7 0 15,-7 0-9-15,1 1 9 16,-5 4 0-16,2 0 0 16,-2 0 9-16,0 0-18 15,0 0 7-15,0 0-41 0,0 0-5 16,-26 9-77 0,-1 8-186-16,-4-3-302 0</inkml:trace>
  <inkml:trace contextRef="#ctx0" brushRef="#br0" timeOffset="81436.8">24192 12953 1086 0,'0'0'399'15,"0"0"-159"-15,0 0-129 16,0 0-25-16,0 0-2 15,0 0-58-15,-7-9 8 16,3 6-21-16,-1 3 10 16,-1-1 26-16,-1 1-11 15,-2-3 13-15,0 3 11 16,0 0-53-16,-2 0 16 16,0 0-25-16,0 0 9 15,-1 0-12-15,-3 3 3 16,-1 4 0-16,-1 4-9 0,-3 1 4 15,-3 0 5-15,4 2 0 16,-4 0 0-16,3 2-5 16,0-2 5-16,2 2 0 15,0-4-1-15,3 3 1 16,2-7-2-16,1 3 2 16,1-1 0-16,-1 0-3 15,2 2 3-15,-6 0 0 16,3 2-1-16,-3 0 4 15,-2 2-3-15,3 1 0 16,1-2 0-16,1 2-3 16,1-3 3-16,4-2 0 0,1 0 0 15,3 0-3-15,-3 2 3 16,-2 4 0-16,3 0 1 16,-3 4-1-16,1-2 0 15,4 2 0-15,2 0 0 16,0 0-2-16,2 0 2 15,0 0 0-15,0-2 10 16,0-2-10-16,2 0 0 16,4-1 0-16,2-2-3 15,-2 2 10-15,-1-2-7 16,1 1 0-16,-2 3 1 16,4-1-2-16,-2 2 1 15,-1-2 0-15,1 0 0 16,1 1 1-16,0-5-1 15,-3 1 0-15,3 0 6 0,-1-2 0 16,1-1-6-16,0 0 1 16,2 1 5-16,0-2 0 15,-1 1-6-15,2 0 0 16,3 0 2-16,1-1 15 16,-1 2-16-16,5-1-1 15,1 0 7-15,4 0 7 16,-3 0-10-16,2 0-4 15,-4 1 7-15,0-4-9 16,-3-1 2-16,1 0 0 16,-3 1-1-16,3 1 5 15,0-4-5-15,4 0 1 16,4 0 0-16,2 2-9 0,6-3 9 16,1 4 0-1,4-4-1-15,-2 0-12 0,0-2-18 16,1 1-21-16,2-4-32 15,2 0 42-15,2 0-56 16,0 0 7-16,14-6-64 16,-13 0-179-16,-7 1-322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55:48.2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14056 3244 1726 0,'0'0'282'0,"0"0"-145"0,0 0-46 15,0 0-76-15,0 0-2 16,-7 47 97-16,7 4 31 15,14 38-13-15,4 37-36 16,6 49 10-16,3 13 14 16,-2-4-57-16,-3-17 5 15,-2-33-7-15,-4-23-44 16,-5-27 29-16,-5-24-36 16,-4-11 0-16,-2 1 2 15,0-3-7-15,0-2-1 16,0-14 0-16,-4-15-54 15,-11-16-103-15,-1-21-181 0,3-18-347 0</inkml:trace>
  <inkml:trace contextRef="#ctx0" brushRef="#br0" timeOffset="1466.68">14027 3148 1689 0,'0'0'395'16,"0"0"-289"-16,0 0-32 16,0 0 23-16,0 0-27 15,0 0-9-15,0 0-42 16,45 0 1-16,3-8 54 16,18 0-29-16,7-1 28 15,10 5-2-15,8-1-51 0,20 5 26 16,30 0 0-1,30 0-37-15,12 0 36 0,-1 0-43 16,-5 0 20-16,-15-6 14 16,8 0-35-16,1-2 37 15,3 2-26-15,-5 1-11 16,-8 4 38-16,-1 1-38 16,-4 0 15-16,0 0-4 15,-4 0-4-15,1 0 3 16,-1 0-11-16,-7 0 0 15,-7 0-7-15,-26 0 7 16,-28 0 0-16,-24 0 0 16,-7 0 10-16,3 0-10 15,5 1 0-15,-3 2 0 0,-12-1-12 16,-13 0 12-16,-12 0-9 16,-11 0 0-16,-5 0-33 15,-5 0 40-15,0 0-16 16,0 0-9-16,-2 0 26 15,-7 2-46-15,2 1 17 16,1-2 29-16,4 2-19 16,2 6 19-16,0 1 1 15,0 2-5-15,0 4-7 16,0 6 13-16,0 6-1 16,6 9 0-16,-1 6 12 15,1 10-20-15,1 7 8 16,2 3 0-16,2 8 10 0,3 1-9 15,3 4-1-15,1 3 34 16,2-1-33-16,0 1 22 16,-2-6-10-16,0-4-13 15,-2-9 21-15,-3-6-21 16,-3-8 6-16,2-2-6 16,-5-8 16-16,-1-6-16 15,-2-7 0-15,-1-7 1 16,-3-9-16-16,0-4 17 15,3-4-2-15,-3-1 5 16,0 0 9-16,0 0-4 16,0 0-10-16,0 0 0 15,0 0 12-15,0 0-6 0,0 0-6 16,-3 0 0 0,-6 0 9-16,-4 3-9 0,-3 1 0 15,-3-1-3-15,-6 4-5 16,-6-3 8-16,-10-1 0 15,-8 3 0-15,-11 0 8 16,-9 1 8-16,-7-1 4 16,-6 2-20-16,-5 0 39 15,-6-2-33-15,-8 2 3 16,-1-1 3-16,-5 4-1 16,2-1 16-16,5 0-21 15,6 0 0-15,3 0 34 16,6 0-39-16,0 0 0 0,-1-2-1 15,-1 1 9-15,0 0-9 16,-5-1 0-16,3 2-3 16,0-1-9-16,-2-1 18 15,-1 1-6-15,1-1 0 16,-3 0 3-16,1-2-3 16,-1-1 0-16,3-1 0 15,4-2 5-15,5-2-4 16,4 0-1-16,7 0 0 15,4 0 11-15,2-6-11 16,5-1 0-16,0-1 7 16,0 2-13-16,2 2 6 0,2-1 0 15,-2 2-1-15,2 0 7 16,-1 3-6-16,1 0 9 16,2 0-8-16,3 0 26 15,6 0-27-15,0 5 8 16,8 1 1-1,1 0 3-15,5 0-12 0,4-2 0 16,5-2 7-16,2 0 14 16,4 0-21-16,5-2 0 15,1 0-1-15,0 3 3 16,3-3-4-16,3 0-5 16,-2 0-53-16,1 1-36 15,0 2-187-15,1-1-358 16,2-2-346-16</inkml:trace>
  <inkml:trace contextRef="#ctx0" brushRef="#br0" timeOffset="1605.41">14282 4692 1781 0,'0'0'805'0,"0"0"-678"16,0 0-69-16,0 0-57 15,0 0 14-15,0 0-15 16,0 0-201-16,-56 15-573 0</inkml:trace>
  <inkml:trace contextRef="#ctx0" brushRef="#br0" timeOffset="7175.02">8236 5253 637 0,'0'0'663'0,"0"0"-445"16,0 0-57-16,0 0-22 0,0 0-60 16,0 0 21-16,3-8-36 15,-3 6-38-15,0 2 7 16,0 0-22-16,0 0 16 15,0 0 11-15,0 0-24 16,0 0 42-16,0 0-4 16,0 0-8-16,0 0 12 15,0 0-48-15,0 0 8 16,0 0 3-16,0 0-13 16,0 0 8-16,0 0-14 15,0 0 1-15,0 2-3 16,3 17 3-16,1 6-1 15,0 12 0-15,3 10 14 0,-1 14-15 16,2 9 1-16,0 10 0 16,1 7 5-16,2 1-3 15,-2 2 15-15,2 2 36 16,3 2-14-16,-1-1 33 16,3-5-37-16,1-6-11 15,1-12 48-15,-2-7-53 16,0-13 8-16,-6-8 7 15,-1-12-25-15,-5-5 1 16,-1-11-10-16,-3-1 0 16,0-9-12-16,0-2-41 15,0-2-94-15,-7-27-132 16,-4-10-266-16,0-9-869 0</inkml:trace>
  <inkml:trace contextRef="#ctx0" brushRef="#br0" timeOffset="9261.18">8259 5238 1467 0,'0'0'308'16,"0"0"-161"-16,0 0-38 15,0 0-37-15,0 0 29 16,0 0-51-16,0 0-22 0,-15 0 5 16,15 0-33-16,0 0 47 15,0 0-39-15,0 0-2 16,0 0-2-16,0 0-4 16,4 0 0-16,9 0 0 15,5 1 12-15,7 2-10 16,6-3 4-16,5 0 19 15,6 0 33-15,3 0-42 16,1 0-1-16,1 0-6 16,-1 0 3-16,4 3-12 15,0 0 0-15,6-2 1 16,9-1 85-16,5 0-28 16,3 0-39-16,4 0-7 15,0 0-1-15,-4-4-10 16,1 2-1-16,-7 1 0 0,-1 1-6 15,-1 0 6-15,-3 0 0 16,-2 0-1-16,-2-3 12 16,3 2-12-16,-6-6 1 15,3 4 0-15,-5-3-1 16,-3 1 1-16,-6 1 0 16,-6 0-1-16,-4 2 8 15,-5 1-7-15,-2-2 0 16,-6 2 1-16,4-2-5 15,-3 2 4-15,3-2 0 16,-1 1 0-16,5 0 6 16,4 0-6-16,2-1 0 0,2 3 1 15,-1-1 2 1,-1 1-3-16,1-1 0 0,-5 1-1 16,-2 0 8-16,-2 0-7 15,-5 0 0-15,-7 0 1 16,-3 0-6-16,-5 0 5 15,-5 0 0-15,0 0 0 16,0 0 6-16,2 0-6 16,3 0 0-16,3 0 1 15,0 0-4-15,6 0 3 16,2 0 0-16,0 1 0 16,-1 0 6-16,1 2-6 15,0-1 0-15,-2 0 1 0,-3-2 1 16,-4 0-2-1,0 2 0-15,-7-2-6 0,0 0 9 16,0 0-3-16,-2 0 5 16,0 3-4-16,0-3 29 15,0 0-15-15,0 0 46 16,0 0-1-16,0 0-44 16,0 1 5-16,0-1-21 15,0 3 9-15,0 1-15 16,0 1 6-16,-2 7 0 15,-4 7-10-15,-3 6 3 16,2 6 7-16,0 5 0 16,1 3 1-16,1 5 2 15,1 5-3-15,0 5 0 16,1 0-7-16,3 0 4 0,0 0 3 16,0-5 0-16,0-2 6 15,0-4-5-15,0 1-1 16,9-4 0-16,-2 0-6 15,-1-1 4-15,1-3 2 16,-2 0 0-16,-1-4 6 16,1-1 2-16,-3-2-8 15,0-1 0-15,0-4-9 16,0-2 9-16,0-6 0 16,1-1-1-16,-3-7 2 0,2-1-8 15,-2-3 7 1,0-2 0-16,0 0-6 0,0-2 0 15,0 0 6-15,0 2 0 16,0 2-15-16,0 0 5 16,-5 1-21-16,-1-4 17 15,-5 4 2-15,-5-2 11 16,1 0 1-16,-3 0 0 16,-5 0 6-16,2-2-6 15,-2 0 0-15,-2 2 0 16,-2-3-6-16,-4 0 15 15,-4 0-9-15,-5 0 0 16,-5 0 15-16,-4 0 5 16,-6 0 14-16,-4 0-33 15,-3 0 31-15,-2 0-31 0,-3 0 26 16,-3 0-8 0,3 2-10-16,-1 2 9 0,-1 0-13 15,0 0-4-15,1-2 19 16,2-2-13-16,1 0-7 15,5 0 19-15,2 0-18 16,2 0 37-16,3 0-38 16,2 0 1-16,-1 2 1 15,4 4-2-15,-4 0 0 16,4 3 0-16,0-2 15 16,-1 1-9-16,7 1-5 15,0-1 0-15,1-1 24 16,6-1-18-16,1 3-7 0,3-3 0 15,2-1 17 1,2 2-8-16,6-3-9 0,-4-1 0 16,5 0 19-1,0-2-10-15,4 2-9 0,3-1 5 16,1-2 13-16,6 1-12 16,2-1-6-16,1 0 0 15,3 0-16-15,0 0 17 16,0 0-1-16,0 0 0 15,0 0-40-15,0 0-8 16,0 0-117-16,0 0-195 16,0 2-239-16</inkml:trace>
  <inkml:trace contextRef="#ctx0" brushRef="#br0" timeOffset="10622.2">14210 6109 2522 0,'0'0'167'0,"0"0"-167"0,0 0-564 16</inkml:trace>
  <inkml:trace contextRef="#ctx0" brushRef="#br0" timeOffset="13361.8">6220 7242 1262 0,'0'0'229'0,"0"0"-135"16,0 0 3-16,0 0-4 15,0 0 25-15,0 0-63 16,-62 0-5-16,55 0 24 16,3 0-3-16,2 0 29 15,-1 0 1-15,3 0-45 0,0 0 0 16,0 0-30 0,0 0-17-16,0 0 35 0,0 0-7 15,0 0 11-15,0 0-2 16,0 0-44-16,0 0 20 15,3 0-19-15,10 0-2 16,5 0 55-16,2 0-43 16,4 0 1-16,-1 0 29 15,2 0-27-15,-6 0 28 16,4 0-25-16,-6 0-12 16,-1 0 22-16,-5 0-29 15,-2 0 0-15,-7 0-1 16,-2 2-63-16,0 1-115 15,0-3-338-15,-11 0-672 0</inkml:trace>
  <inkml:trace contextRef="#ctx0" brushRef="#br0" timeOffset="13962.52">6102 8203 1315 0,'0'0'263'0,"0"0"-189"0,0 0 41 16,0 0 84-16,0 0-61 16,0 0-27-16,0 0-67 15,-4-28-44-15,14 22 18 16,9 2-18-16,1 2 11 16,6 0 23-16,8 2-17 15,6 0 55-15,9 0-2 16,13 2-37-16,8 4 37 15,9 1-39-15,11-2-6 16,3-1 14-16,5-4-8 0,1 0 26 16,-3 0-28-1,-7 0-28-15,-12 0 18 0,-10-9-19 16,-16 1 0-16,-13-3 0 16,-24-11-6-16,-10 5-201 15,-4-6-412-15</inkml:trace>
  <inkml:trace contextRef="#ctx0" brushRef="#br0" timeOffset="14803.28">6216 7285 1448 0,'0'0'378'16,"0"0"-270"-16,0 0 35 15,0 0 31-15,0 0-71 0,0 0-74 16,0 0 6-1,-6 0-34-15,6 0 11 0,0 0 0 16,0 0 3-16,8 0 55 16,9 0 10-16,6 0-41 15,10 0 7-15,8 0-28 16,7 0 36-16,13 0-7 16,8 0-12-16,11-8 20 15,7-4 14-15,5-4-35 16,1 0-11-16,-4 0-17 15,-9 3-6-15,-8 6 0 16,-14 1 7-16,-14 3-2 16,-13 1-5-16,-8 2 0 15,-8 0-9-15,-6 0 15 16,-2 0-6-16,-3 0 17 0,1 0-6 16,-1 0 34-1,-2 0-29-15,-2 0-2 0,2 0 23 16,-2 0-37-16,0 0 14 15,0 0-14-15,0 0 12 16,0 0-3-16,0 0-9 16,0 0 0-16,0 0-9 15,0 0-25-15,0 0-164 16,-6 6-394-16,-9 6-627 0</inkml:trace>
  <inkml:trace contextRef="#ctx0" brushRef="#br0" timeOffset="14952.87">7552 7274 2322 0,'0'0'281'0,"0"0"-281"16,0 0-137-16,0 0-157 15,0 0-1641-15</inkml:trace>
  <inkml:trace contextRef="#ctx0" brushRef="#br0" timeOffset="16348.14">5960 8139 1380 0,'0'0'343'16,"0"0"-188"-16,0 0-18 16,0 0-32-16,0 0 4 15,0 0-69-15,0 0 0 16,4 0 43-16,7 0-13 16,5 0-18-16,1 0-49 15,8 0-3-15,19 0-27 16,-1 0-226-16,-3 2-656 0</inkml:trace>
  <inkml:trace contextRef="#ctx0" brushRef="#br0" timeOffset="19036.95">24548 10084 2284 0,'0'0'353'15,"0"0"-261"-15,0 0 31 0,0 0-73 16,0 0-32-16,0 0-15 16,119-74-1-16,-84 74-4 15,-2 6-20-15,-8 16-5 16,-10 10 20-16,-3 6 13 16,-6 7-6-16,-1 1 56 15,-3 2-39-15,4-2 29 16,4-5-14-16,3-4-32 15,5-11 18-15,2-8-18 16,4-12 0-16,3-6 0 16,2-2-7-16,-2-24-32 15,-4-10 4-15,-11-8-1 16,-9-7 30-16,-3 0-6 0,0 2 12 16,-15 7 47-16,-4 10-4 15,6 10 14-15,2 7 4 16,2 10-46-16,3 3-4 15,1 2-11-15,3 0-83 16,-1 7-18-16,3 12-23 16,0 1-164-16,0-2-88 15,5-9-446-15</inkml:trace>
  <inkml:trace contextRef="#ctx0" brushRef="#br0" timeOffset="19452.84">24677 9718 1866 0,'0'0'745'16,"0"0"-559"-16,-142 33-91 16,89-5 0-16,5 12 6 15,13 17-77-15,4 24-18 16,13 34 9-16,14 25-15 15,4-9 0-15,0-27 0 16,19-30 8-16,6-21-8 16,11 6 0-16,9 8 0 15,15 3-9-15,9-8 9 16,6-10 0-16,6-11-1 16,4-13-28-16,3-20 22 0,3-8-19 15,3-24-48-15,-1-29 42 16,-6-19-29-16,1-31 4 15,-18-37 33-15,-18-28 24 16,-25 16 11-16,-25 29 123 16,-2 46 13-16,-20 27-8 15,-16-5-71-15,-12-2-24 16,-22 2-44-16,-30 12 0 16,-62 39-70-16,19 4-126 15,-9 15-531-15</inkml:trace>
  <inkml:trace contextRef="#ctx0" brushRef="#br0" timeOffset="20327.5">21155 11024 631 0,'0'0'492'0,"0"0"-184"16,0 0-37-16,0 0-34 15,0 0-55-15,0 0-78 16,0 0-22-16,0 0-38 15,0 0-20-15,0 0 46 16,0-3-18-16,0 3-11 16,0-2-30-16,0 0-3 15,4 0-16-15,7-1 2 0,3 2-130 16,1-2-3-16,3 2 11 16,3-3-38-16,-4 0-156 15,-5-2-469-15</inkml:trace>
  <inkml:trace contextRef="#ctx0" brushRef="#br0" timeOffset="20502.03">21594 10840 2105 0,'0'0'318'16,"0"0"-318"-16,0 0-26 0,0 0 2 15,0 0-247-15,141-53-806 0</inkml:trace>
  <inkml:trace contextRef="#ctx0" brushRef="#br0" timeOffset="20637.66">22069 10666 2306 0,'0'0'518'16,"0"0"-476"-16,0 0 60 15,0 0-102-15,0 0-75 16,0 0-210-16,119-44-223 0,-69 37-303 16</inkml:trace>
  <inkml:trace contextRef="#ctx0" brushRef="#br0" timeOffset="20770.32">22501 10565 1932 0,'0'0'603'0,"0"0"-548"16,0 0 30-16,0 0-66 15,0 0-19-15,0 0-152 16,178-53-88-16,-109 42 33 16,-2 3-337-16</inkml:trace>
  <inkml:trace contextRef="#ctx0" brushRef="#br0" timeOffset="20871.05">23145 10435 1520 0,'0'0'502'15,"0"0"-400"-15,0 0 49 16,0 0-52-16,136-30-99 0,-76 24-142 15,-6 4-202-15,-6-2-1045 16</inkml:trace>
  <inkml:trace contextRef="#ctx0" brushRef="#br0" timeOffset="21037.6">23817 10331 1068 0,'0'0'640'0,"0"0"-614"15,0 0 2-15,0 0-28 16,147-47 0-16,-97 38-9 15,0 1-5-15,-2-1-26 16,-8 4 32-16,-16 1 7 16,-17 2-9-16,-16 2 10 15,-22 0-121-15,-7 0-527 0</inkml:trace>
  <inkml:trace contextRef="#ctx0" brushRef="#br0" timeOffset="21372.71">21507 10146 1681 0,'0'0'605'16,"0"0"-330"-16,0 0 17 15,0 0-83-15,0 0-141 16,0 0-37-16,0 0-11 16,62-3-19-16,-19 18 45 15,1 5-46-15,6 2 0 16,-2 0-1-16,-3-1-79 15,4-7-122-15,-13-9-255 16,-12-5-171-16</inkml:trace>
  <inkml:trace contextRef="#ctx0" brushRef="#br0" timeOffset="21544.25">21835 10030 2342 0,'0'0'535'16,"0"0"-450"-16,0 0 27 15,0 0-58-15,-121 132-44 16,94-69 13-16,5-1-23 16,9-2-24-16,9-8-76 15,4-10-159-15,10-15-211 16,9-16-44-16</inkml:trace>
  <inkml:trace contextRef="#ctx0" brushRef="#br0" timeOffset="21920.24">22095 10110 1669 0,'0'0'476'15,"0"0"-346"-15,0 0-72 16,0 0-11-16,0 0 13 16,126-22-60-16,-98 21-9 15,-2-6 3-15,-7 1-33 16,-6-2 30-16,-9-1 9 15,-4 1 0-15,0-1 51 16,0-1 29-16,-15 4-4 16,-8 2-6-16,-1 4-37 15,0 0 38-15,-1 0 11 0,3 6-22 16,1 8 15-16,8 2-36 16,2 4-9-16,7 5 22 15,4 6-43-15,0 5 24 16,15 0-8-16,12 3-19 15,4-3 33-15,3-6-39 16,1-8 1-16,1-10-2 16,2-10-29-16,9-10-37 15,-10-18-150-15,-8-6-431 0</inkml:trace>
  <inkml:trace contextRef="#ctx0" brushRef="#br0" timeOffset="22638.32">22888 9909 2060 0,'0'0'487'0,"0"0"-454"16,0 0-6-16,0 0-21 15,127-112-6-15,-84 75 0 16,-12-4-56-16,-11 1 20 16,-13 0 17-16,-7 6 9 15,0 4 10-15,-12 10 37 16,-3 8 37-16,-1 10-19 16,3 2-31-16,-1 8-11 15,4 19-13-15,1 12 1 16,7 9 0-16,2 10 0 15,4 6 28-15,15 2 13 0,6 2-29 16,0-1 13 0,2-7-22-16,-5-7 8 0,-4-14-5 15,-5-13-7-15,-4-9-2 16,-2-16 2-16,-3-1-28 16,0-15 28-16,2-24-75 15,0-9-66-15,0-8 31 16,3-2-53-16,3 4-19 15,1 11 98-15,1 10 52 16,-3 10 32-16,-3 11 19 16,-4 8 22-16,-4 4 67 15,0 0 42-15,0 4-59 16,-4 19 44-16,-11 3-44 16,3 6-24-16,8 2-16 15,4 0-37-15,0-2 19 0,25-2-33 16,8-4 0-16,9-8-1 15,22-14-85-15,-10-4-225 16,-7 0-560-16</inkml:trace>
  <inkml:trace contextRef="#ctx0" brushRef="#br0" timeOffset="23211.79">25022 9982 1691 0,'0'0'480'16,"0"0"-458"-16,0 0-22 15,0 0-112-15,0 0-1334 0</inkml:trace>
  <inkml:trace contextRef="#ctx0" brushRef="#br0" timeOffset="23610.72">25063 9733 1918 0,'0'0'301'16,"0"0"-294"-16,0 0-7 15,0 0-227-15</inkml:trace>
  <inkml:trace contextRef="#ctx0" brushRef="#br0" timeOffset="24561.18">25475 10199 1506 0,'0'0'268'0,"0"0"-215"16,0 0 145-16,0 0-17 15,0 0-81-15,0 0-58 16,0 0 1-16,25-12 62 16,6 13 7-16,9 7-23 0,9 3 6 15,7-1-53-15,6-1 22 16,7 2 16-16,10 3-37 15,23 2 9-15,29 8-23 16,39 2-22-16,13 4 43 16,-2-2-44-16,-6 0 1 15,-15-2 14-15,-2-2-19 16,-4 4 16-16,-5-2-6 16,-8 0-11-16,-4 0 21 15,0-2-13-15,3-1-9 16,-22-5 45-16,-20-5-14 15,-28-1 32-15,-22-4-51 16,2 1-6-16,-4-1 0 0,-9-2-6 16,-12-4-2-1,-13 0 1-15,-8 0-48 0,-4-2 9 16,-11 4-62-16,-13 0-198 16,-7-2-587-16</inkml:trace>
  <inkml:trace contextRef="#ctx0" brushRef="#br0" timeOffset="25068.82">26649 10317 1629 0,'0'0'330'0,"0"0"-244"15,0 0 16-15,0 0 88 16,0 0-74-16,0 0-58 0,0 0-30 16,0-33-22-16,0 33-4 15,0 0-2-15,0 0-57 16,0 0 17-16,0 0-5 16,-2 0 45-16,-11-2 10 15,-7-1-9-15,0-2 22 16,-2 0-17-16,1-2 1 15,6 3 44-15,3 0 1 16,10 3 0-16,2-1-25 16,0-2-27-16,2-3-8 15,14 4-9-15,0-2-62 16,-2 4-6-16,-8 1-53 16,-2 0-30-16,-4 3-216 0</inkml:trace>
  <inkml:trace contextRef="#ctx0" brushRef="#br0" timeOffset="25425.87">26645 10134 2235 0,'0'0'390'0,"0"0"-246"15,0 0 15-15,0 0-18 16,0 0-90-16,0 0-50 16,0 0-1-16,35 37 13 15,-6-18-12-15,5 3 34 16,4 4-33-16,4 5 8 0,2 1 10 16,1-1-19-16,-5 2 20 15,-6-5-21-15,-16-2 0 16,-14-4 1-16,-4 2 1 15,-27 4 8-15,-24 4 35 16,-12 2-39-16,-5 3 17 16,1-1-23-16,9-5-3 15,12 2-5-15,19-1-116 16,11-7-235-16,16-8-598 0</inkml:trace>
  <inkml:trace contextRef="#ctx0" brushRef="#br0" timeOffset="26208.77">29113 10387 1694 0,'0'0'385'0,"0"0"-245"15,0 0 33-15,0 0 53 16,-131-62-71-16,98 61-44 16,-5 1-65-16,-3 0 20 15,2 10 31-15,-1 15-48 16,-5 11-5-16,-2 8-29 16,0 12-8-16,3 6 23 15,4 10-29-15,9 2 14 16,11 7-15-16,9 1 18 15,11 2-18-15,0-2 0 16,24 1-1-16,12-5-12 16,10-6 5-16,12-8-2 15,11-11 8-15,14-16-26 16,8-14 22-16,9-21 4 16,8-2-1-16,-2-30-6 0,2-15-1 15,-6-12 10-15,-4-10 6 16,-7-6 6-16,-8-4 11 15,-14-3 7-15,-13-1 7 16,-21 3 17-16,-20 4-29 16,-15 4 10-16,-11 7 11 15,-31 4-37-15,-20 4 14 16,-29 5-23-16,-39 10-41 16,-28 14-20-16,-5 14-159 15,39 12-463-15,39 0-401 0</inkml:trace>
  <inkml:trace contextRef="#ctx0" brushRef="#br0" timeOffset="26778.3">28951 10690 1918 0,'0'0'570'15,"0"0"-467"-15,0 0-8 16,-118 22 63-16,91 6-106 15,7 10-23-15,7 8-23 0,13 4-6 16,0 7 0-16,16-4 13 16,21-3-13-16,11-6 2 15,9-7-2-15,5-13 9 16,0-14-9-16,-2-10 0 16,-4-10 13-16,-8-24-13 15,-11-10 85-15,-12-13-9 16,-14-3-34-16,-11-3 17 15,0-2-58-15,-27 9 17 16,-13 8-18-16,-9 14-45 16,-33 19-87-16,10 11-247 15,12 4-336-15</inkml:trace>
  <inkml:trace contextRef="#ctx0" brushRef="#br0" timeOffset="27610.07">30241 10682 1781 0,'0'0'476'0,"0"0"-422"16,0 0-16-16,0 0 160 15,0 0-63-15,0 0 7 16,0 0-75-16,46 90 18 16,-36-66-19-16,-1 2-11 15,1 1 5-15,2-2-40 16,-1-3-4-16,3-1-16 15,-3-7 14-15,-1-6-8 0,4-4-6 16,2-4 0-16,2 0-2 16,1-15-11-16,2-10-5 15,-1-10-17-15,-5-1-19 16,-3-3 36-16,-4 2 8 16,-3 5 10-16,-5 8 10 15,0 8-3-15,0 8 16 16,0 6-11-16,0 2-5 15,0 0 16-15,0 0-23 16,0 2 0-16,2 12 24 16,2 3-18-16,4 6 18 15,-2-2-3-15,5 2-15 16,3-1 21-16,-1-4-26 16,0-2-1-16,-1-2 0 15,0-4-15-15,0 0-68 0,3-6-144 16,1-2-338-16,-3-2-475 15</inkml:trace>
  <inkml:trace contextRef="#ctx0" brushRef="#br0" timeOffset="27737.73">30787 10750 2011 0,'0'0'684'0,"0"0"-540"15,0 0-95-15,0 0-39 16,0 0-10-16,0 0-86 15,0 0-455-15,123-26-404 0</inkml:trace>
  <inkml:trace contextRef="#ctx0" brushRef="#br0" timeOffset="27876.36">30787 10750 1833 0,'92'62'800'16,"-92"-62"-564"-16,0 0-8 15,0 0-69-15,0 0-115 16,19 0-44-16,12 0-38 15,23 0-121-15,-7 0-460 16,-7 0-276-16</inkml:trace>
  <inkml:trace contextRef="#ctx0" brushRef="#br0" timeOffset="28195.51">31290 10586 1986 0,'0'0'677'15,"0"0"-501"-15,0 0 33 0,0 0-67 16,0 0-55-16,0 0-70 16,0 0-7-16,-20 33-1 15,9 1-9-15,1 5 0 16,2 3-1-16,8 0 6 16,0-4-5-16,2-2 0 15,19-4 0-15,8-4-17 16,2-7 14-16,4-8-24 15,1-8-24-15,-3-5-15 16,1-9 44-16,-2-17-8 0,-9-10 13 16,-7-5 10-1,-7-7 14-15,-9-3 11 0,0-1 11 16,-19 6-29-16,-55 2-39 16,5 11-157-16,-12 16-471 0</inkml:trace>
  <inkml:trace contextRef="#ctx0" brushRef="#br0" timeOffset="36401.56">5917 6228 1629 0,'0'0'504'15,"0"0"-309"-15,0 0 8 16,0 0-64-16,0 0-48 15,0 0-68-15,-13-14-3 16,13 14-20-16,0 12-13 0,0 18 13 16,9 17 30-16,7 27 27 15,3 34 16-15,4 26-42 16,-1 13 8-16,-4-23-39 16,-7-30 6-16,-4-34 9 15,-3-7-13-15,1-1-2 16,-1-4 0-16,0-3 14 15,0-16-14-15,0-14 0 16,-2-9-126-16,2-7-142 16,-2-19-115-16,-2-10-317 0</inkml:trace>
  <inkml:trace contextRef="#ctx0" brushRef="#br0" timeOffset="37468.76">5857 6264 1335 0,'0'0'397'16,"0"0"-257"-16,0 0 3 0,0 0-38 15,0 0 4-15,0 0-72 16,0 0-31-16,-2-8-1 16,8 8 8-16,12 0-13 15,7 0 25-15,6 4 21 16,9 0 56-16,12-2-12 15,8-2 9-15,7 0-29 16,8 0-61-16,6 0 9 16,3-7-10-16,0-4-2 15,1-1 7-15,-4 2-13 16,-2 1 0-16,0 2-6 0,-6 1 6 16,1 0 0-1,-3 0 0-15,-4 2 1 0,-5 0 1 16,-2 2-2-16,-8 0 0 15,-8 2-2-15,-8 0 7 16,-7 0-5-16,-7 0 0 16,-4 0 0-16,-5 0-6 15,0 6 6-15,-1-2 0 16,-1 2 0-16,-3-2 7 16,-2-1-7-16,-4-2 0 15,0 1 0-15,0 1-8 16,-2-3 8-16,2 1 0 15,3 3-7-15,1-2 7 16,2 2-1-16,-2-2 1 16,3 0 0-16,-3 2-10 0,1 0 10 15,0 0 0-15,0 0-1 16,-1 0 9-16,1 2-9 16,0 0 1-16,2-1 0 15,-1 4-9-15,3 1 11 16,-1 2-2-16,-2 2 0 15,1 7 7-15,1 0-7 16,-4 5 0-16,0 4 0 16,1 5 8-16,-1-2-7 15,2 4-1-15,1-4 3 16,-1 4 8-16,4-1-11 16,-3-2 0-16,-1 1 0 0,2-2-6 15,-2-1 13 1,-1 3-1-16,-3-3 21 0,-2-2-25 15,0-3 26-15,1 3-14 16,-1-10-13-16,1 3 4 16,-1-6-4-16,0-4-1 15,-2-3 0-15,0-4 12 16,2-1-10-16,-2-3-1 16,0-2 0-16,0 1 79 15,0-1-26-15,0 3-5 16,0 0-17-16,-9 1-23 15,-2 4-1-15,0 0-8 16,-3 0 0-16,1 2-8 16,-5 2 9-16,-1 0-1 15,-10 4 20-15,-10 3-19 0,-12 2 43 16,-9 4-29-16,-16 4-14 16,-28 14-2-16,-52 21-20 15,20-11-310-15,11-6-717 0</inkml:trace>
  <inkml:trace contextRef="#ctx0" brushRef="#br0" timeOffset="39673">24787 11794 1998 0,'0'0'272'15,"0"0"-229"-15,0 0 0 16,0 0 38-16,0 0-81 16,0 0 0-16,73-54-33 0,-48 61 1 15,-3 21 31-15,-7 8-4 16,-1 10 5-16,-5 6 32 15,-3-2-22-15,3-1 42 16,5-8-30-16,1-8 9 16,8-9 1-16,6-11-26 15,0-9-6-15,2-4 0 16,-4-14-42-16,-7-16 15 16,-7-10-4-16,-9-4 24 15,-4-2 7-15,0 2 8 16,-8 8 68-16,-8 6 30 15,5 10-30-15,0 6-16 0,2 10-54 16,0 4-6-16,2 0-39 16,-1 6-121-16,5 9 19 15,3 2-9-15,0-7-90 16,11-4-355-16</inkml:trace>
  <inkml:trace contextRef="#ctx0" brushRef="#br0" timeOffset="40105.98">24864 11564 2176 0,'0'0'494'16,"0"0"-436"-16,0 0 66 15,-144 52-80-15,109-15-6 0,4 6-38 16,4 12 6-16,6 6-9 15,8 8 4-15,8 1-1 16,5 2 7-16,0-4 2 16,23 0-1-16,10-1-8 15,8-3 1-15,9-2-3 16,11-4 2-16,3-2 0 16,8-6 0-16,3-9-10 15,6-11-16-15,-1-18-27 16,0-12-16-16,-5-12 42 15,-3-28-4-15,-9-13 31 16,-10-10 24-16,-13-10 14 16,-8-7 76-16,-17-4-26 15,-13-7-28-15,-2 0 19 16,-17 1-47-16,-17 9 7 0,-7 11 4 16,-7 17-43-16,-6 18-6 15,-6 16-73-15,-36 19-144 16,16 12-313-16,9 12-406 0</inkml:trace>
  <inkml:trace contextRef="#ctx0" brushRef="#br0" timeOffset="40708.37">25687 11983 1870 0,'0'0'393'0,"0"0"-300"16,0 0-10-16,0 0 106 16,0 0-119-16,0 0-28 15,241-32 49-15,-61 20-39 16,18 2 39-16,-9 3-20 0,-23 6-24 15,-51 1 12 1,-26 0-46-16,-24 0-12 0,-14-5 8 16,1 4 2-16,-8-3-12 15,-6 1 1-15,-18 0-38 16,-16 1 37-16,-4 0-18 16,0 0-72-16,0-2-156 15,0 0-252-15,0 2-249 0</inkml:trace>
  <inkml:trace contextRef="#ctx0" brushRef="#br0" timeOffset="41394.65">27391 11761 1750 0,'0'0'532'0,"0"0"-437"16,0 0 55-16,0 0-113 15,0 0-22-15,0 0-15 16,0 0 7-16,114 42 1 16,-87-12-7-16,-3 6 24 15,-8 0 51-15,-5 0-50 16,-6-5 29-16,-5-2 32 16,0-7-35-16,0-6 9 15,0-3-34-15,2-6-15 0,6-2-4 16,9-5 4-16,4 0-12 15,10-2 0-15,3-21 6 16,0-8-9-16,-8-12 3 16,-6-7 0-16,-9 0 0 15,-11 1 14-15,0 8-12 16,-4 6 43-16,-16 9-12 16,-4 8 39-16,-1 9-71 15,4 3 0-15,4 6-1 16,5 0-4-16,4 12-7 15,6 9-5-15,2 5-23 0,0 5-8 16,35 9-126 0,-4-8-172-16,1-6-214 0</inkml:trace>
  <inkml:trace contextRef="#ctx0" brushRef="#br0" timeOffset="41626.01">28068 11520 1744 0,'0'0'670'0,"0"0"-371"16,0 0-104-16,0 0-91 0,0 0-104 15,0 0-57-15,0 0-234 16,-135 86-359-16</inkml:trace>
  <inkml:trace contextRef="#ctx0" brushRef="#br0" timeOffset="42153">27556 11356 2096 0,'0'0'492'0,"0"0"-413"16,0 0 67-16,0 0-81 15,-134 53-16-15,103-12-40 16,0 9-8-16,0 12 41 15,2 10-24-15,5 8 20 16,3 4-2-16,5 5-35 16,10-1 26-16,6-5-27 15,0-5 0-15,25-6-2 16,12-10-5-16,11-10 6 16,5-10-16-16,10-10-15 15,3-12 30-15,7-9-22 16,8-11 15-16,6 0 2 0,1-13-11 15,7-12 18 1,-7-10-11-16,-3-5 4 0,-11-6 6 16,-11-4 2-16,-11-9 10 15,-9-7 52-15,-7-19-24 16,-12-1 21-16,-8-3-12 16,-12-4-21-16,-4 17 37 15,-11-1-28-15,-20 10 4 16,-14 9 12-16,-14 12-51 15,-13 8 6-15,-33 10-7 16,-33 17-47-16,-49 11-38 16,24 11-195-16,14 12-454 0</inkml:trace>
  <inkml:trace contextRef="#ctx0" brushRef="#br0" timeOffset="42707.49">22229 12266 2169 0,'0'0'724'0,"0"0"-616"16,0 0-108-16,0 0-16 16,0 0-90-16,0 0-221 15,116-14-231-15,-72 18-875 0</inkml:trace>
  <inkml:trace contextRef="#ctx0" brushRef="#br0" timeOffset="42828.98">23004 12258 1016 0,'0'0'1185'16,"0"0"-1064"-16,0 0-102 16,0 0-19-16,0 0-176 15,148 0-221-15</inkml:trace>
  <inkml:trace contextRef="#ctx0" brushRef="#br0" timeOffset="42955.95">23644 12208 2082 0,'0'0'174'16,"0"0"-174"-16,0 0-106 0,0 0-106 15,123-39-678-15</inkml:trace>
  <inkml:trace contextRef="#ctx0" brushRef="#br0" timeOffset="43075.59">24473 12089 1928 0,'0'0'213'16,"0"0"-213"-16,0 0-46 15,-116 0-688-15</inkml:trace>
  <inkml:trace contextRef="#ctx0" brushRef="#br0" timeOffset="43428.95">22162 11826 1787 0,'0'0'605'16,"0"0"-381"-16,0 0-124 15,0 0 22-15,0 0 8 16,0 0-109-16,127 27 5 16,-85-4-26-16,3 6-5 15,0-3-10-15,4-4-157 16,-11-6-191-16,-12-10-167 0</inkml:trace>
  <inkml:trace contextRef="#ctx0" brushRef="#br0" timeOffset="43618.31">22496 11740 1607 0,'0'0'844'0,"0"0"-604"0,0 0-106 16,0 0 20-16,0 0-97 16,-136 131-17-16,109-81-40 15,5 0-15-15,9-6-80 16,13-6-213-16,0-13-206 15,0-17-414-15</inkml:trace>
  <inkml:trace contextRef="#ctx0" brushRef="#br0" timeOffset="43962.62">22650 11822 1491 0,'0'0'664'0,"0"0"-507"16,0 0 4-16,0 0 22 15,143 0-131-15,-104 0-20 16,0 0-32-16,-8 0-21 16,-9-7 12-16,-8-7-17 15,-8-3 26-15,-4 0-8 16,-2 1 16-16,0 2 15 16,-8 2 45-16,-11 5 39 15,0 6-2-15,-4 1-83 16,-1 0 8-16,-1 5-17 15,6 12-4-15,3 1 8 0,5 3-10 16,3 6 2 0,6-1 33-16,2 7-19 0,0-2 4 15,10 3-18 1,9 1 3-16,6-6-24 0,2-6-2 16,4-2-119-16,7-17-135 15,-7-4-318-15,-4 0-658 0</inkml:trace>
  <inkml:trace contextRef="#ctx0" brushRef="#br0" timeOffset="44500.95">23439 11468 1341 0,'0'0'580'0,"0"0"-405"16,0 0 45-16,37 119 24 16,-21-72-132-16,0 3-48 15,0 5-52-15,-3-5-6 16,-2-5-12-16,-4-7-4 0,-1-9-75 15,3-19-123-15,1-7-97 16,-2-3-286-16</inkml:trace>
  <inkml:trace contextRef="#ctx0" brushRef="#br0" timeOffset="44742.67">23728 11568 1872 0,'0'0'554'0,"0"0"-349"16,0 0 25-16,0 0-74 0,0 0-83 16,0 0-42-1,-115 82-22-15,115-54-7 0,2 5-2 16,21-5 1-16,5 0 7 16,12-6-8-16,5-6-1 15,4-6 1-15,20-10-174 16,-9-3-187-16,-8-15-641 0</inkml:trace>
  <inkml:trace contextRef="#ctx0" brushRef="#br0" timeOffset="48368.99">28631 12156 363 0,'0'0'179'0,"0"0"-154"0,0 0 27 16,0 0-8-16,0 0 24 15,0 0-68-15,0 0-379 0</inkml:trace>
  <inkml:trace contextRef="#ctx0" brushRef="#br0" timeOffset="48465.23">28631 12156 808 0,'-19'-24'177'0,"11"21"-88"16,1 3-89-16,0-1-3 15,-2 1-23-15,5 0-126 16,0 0-715-16</inkml:trace>
  <inkml:trace contextRef="#ctx0" brushRef="#br0" timeOffset="49387.69">28456 12068 983 0,'0'0'650'16,"0"0"-492"-16,0 0-4 16,0 0 10-16,0 0-11 15,0 0-74-15,0 0-50 16,-4-3 20-16,4 3-7 15,0 0-20-15,0 0 38 16,0 0-22-16,0 0-3 16,0 0 15-16,0 0-5 15,0 0 9-15,0 0-20 16,4 0-18-16,5 0 16 16,3 0-2-16,1 0-1 15,3 6 0-15,3-2-28 0,6 3 10 16,2 0-11-1,4 1 0-15,4 3 9 0,3 0-7 16,7 3 10-16,4 3 16 16,4 2-26-16,3 2 25 15,2-2-20-15,3 6 2 16,1-1 28-16,0 1-29 16,3 0 11-16,-1 0 8 15,1-2-19-15,-3-2 10 16,-4-2-17-16,-2-1 5 15,-5-1 15-15,-8-5-15 16,-6-2-6-16,-8-1 9 0,-6-3-3 16,-6-2 12-1,-5 1-18-15,-8-5 1 16,1 1 14-16,-5-1-9 0,0 0 8 16,0 0-14-16,0 0 13 15,2 0-3-15,-2 0-10 16,0 0 0-16,0 0-8 15,0 0-41-15,0 0-40 16,0 0-165-16,0 0-397 16,0 0-1035-16</inkml:trace>
  <inkml:trace contextRef="#ctx0" brushRef="#br0" timeOffset="50902.96">28938 12029 1694 0,'0'0'369'16,"0"0"-127"-16,0 0 23 16,0 0 7-16,0 0-157 15,0 0-78-15,0 0-10 16,-14-13-27-16,14 13 16 15,0 3-16-15,0 13 0 16,0 8 39-16,0 8-33 16,7 5 24-16,9 4-2 15,4 4-27-15,4-1 23 0,5-2-24 16,0-5 0 0,-4-12-1-16,-5-4 0 0,-11-10-1 15,-9-2 2-15,-7-4-1 16,-34-1-16-16,-11 2-11 15,-11 3-29-15,-7 0 5 16,-16 12-89-16,14-3-236 16,20-3-546-16</inkml:trace>
  <inkml:trace contextRef="#ctx0" brushRef="#br0" timeOffset="51830.43">30179 12291 958 0,'0'0'1204'0,"0"0"-976"16,0 0-182-16,0 0 61 15,-154-8 28-15,107 8-38 16,0 1 22-16,0 12-42 16,5 4-17-16,2 8-8 15,5 0-33-15,4 11 17 0,4 4-17 16,7 6-18-1,3 7 22-15,9 3-16 0,8 0-7 16,0 2 5 0,14-2 10-16,15-2-20 0,13-4 5 15,7-1-9-15,10-9-3 16,7-9 5-16,7-12-4 16,2-13 5-16,6-6 9 15,0-8-3-15,-2-22 0 16,-3-12 8-16,-7-13-11 15,-11-6 10-15,-11-12-5 16,-16-7 37-16,-13-2-30 16,-18-3 52-16,0 9-23 0,-23 6-19 15,-14 9-12 1,-19 11-7-16,-29 6-58 0,-61 13-111 16,14 9-438-1,-4 7-1082-15</inkml:trace>
  <inkml:trace contextRef="#ctx0" brushRef="#br0" timeOffset="52325.82">28174 12144 2817 0,'0'0'0'15,"0"0"-332"-15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56:46.6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22824 6132 1423 0,'0'0'592'0,"0"0"-413"16,0 0-2-1,0 0 15-15,0 0-60 0,-129-36-32 16,93 36-65-16,-7 0 26 16,-1 13-16-16,-5 8-15 15,-6 10 18-15,-5 17-41 16,-6 11 20-16,-11 29 6 16,-8 35-26-16,3 29 28 15,14 14-35-15,31-7 7 16,28-15 1-16,9-22-1 15,31-19-2-15,5-25 11 16,1-15-10-16,8-5 17 16,18 8-23-16,30 16 0 15,36 6-1-15,29-12-1 0,12-24-5 16,-7-37 7-16,-12-19-32 16,-13-45 31-16,1-19-26 15,3-14 12-15,-2-14 7 16,-8-15 0-16,-14-15 8 15,-20-20 0-15,-32-11 2 16,-25-3 7-16,-32 9-8 16,-9 15 8-16,-27 28 57 15,-11 24-9-15,1 22 20 16,-13 5-16-16,-12-7-43 16,-34-8 27-16,-43-5-45 15,-36 26-12-15,-22 25-6 16,-7 26-99-16,7 27-96 15,62 8-398-15,25-2-279 0</inkml:trace>
  <inkml:trace contextRef="#ctx0" brushRef="#br0" timeOffset="3766.68">23254 7117 717 0,'0'0'1835'0,"0"0"-1489"15,0 0-261-15,0 0-85 16,0 0-160-16,0 0-635 0</inkml:trace>
  <inkml:trace contextRef="#ctx0" brushRef="#br0" timeOffset="7138.77">29907 7163 1874 0,'0'0'473'0,"0"0"-350"16,0 0 109-16,0 0-44 15,0 0-55-15,0 0-27 16,0 0-61-16,37-22 0 16,6 12 11-16,10-1-50 15,13 4 24-15,7-2-30 16,7 2 7-16,2 2 9 16,-1 1-16-16,-4 2 0 15,-7 2-1-15,-10 0 10 16,-13 0-9-16,-14 0 0 15,-15 0-3-15,-9 0-10 16,-9 0 20-16,0 0-7 16,-23 0 0-16,-17 0 13 15,-18 2-13-15,-8 2 0 0,-8 1 0 16,3 1-8 0,4 0 8-16,4 2 0 0,8-3-1 15,4 0 13-15,12-1-12 16,10 0 0-16,14-3 0 15,9-1-3-15,6 2 3 16,0 1-1-16,13 0-19 16,24 3-24-16,21 1 43 15,19-4 1-15,7 0 0 16,1-3-18-16,-7 0 27 16,-11 0-9-16,-21 0 0 15,-13 0 9-15,-17 0-10 16,-9 0 1-16,-7 0-15 15,-54 15 15-15,-8 1-121 16,-16 3-455-16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2155.72363" units="1/cm"/>
          <inkml:channelProperty channel="Y" name="resolution" value="3449.15796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2-04-22T05:57:07.0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3172 10682 1669 0,'0'0'282'0,"0"0"-217"16,0 0 11-16,0 0-18 15,0 0-57-15,0 0 15 16,-13 10-16-16,13 7 0 15,0 12 9-15,0 11 28 16,0 14 91-16,0 13 22 16,0 24-37-16,0 28-9 15,5-10-53-15,3-9-23 16,3-18-19-16,-4-18-7 16,2 2-2-16,-2 1 0 15,-3-11-8-15,-2-13 7 16,-2-11-135-16,0-17-133 15,0-10-44-15,-4-5-734 0</inkml:trace>
  <inkml:trace contextRef="#ctx0" brushRef="#br0" timeOffset="1759.27">3041 10618 1265 0,'0'0'213'0,"0"0"-165"16,0 0 13-1,0 0 46-15,0 0-61 0,0 0-30 16,0 0-8-16,-2 11 63 16,2-8-14-16,0 1 1 15,0-3 34-15,2 4-44 16,7-1 17-16,4 0-2 16,3-3-3-16,11 4 43 15,6-4-29-15,9 1 27 16,12-2-1-16,10 0-68 15,10 0 8-15,6 0-19 16,5 0-20-16,4 0 15 0,0 0-16 16,-3-2 0-16,-3 2 1 15,-7 0 9-15,-7 0-10 16,-4 0 0-16,-3 0 1 16,5 5-4-16,2-1 3 15,7-2 0-15,7-2 8 16,1 0 1-16,3 0 2 15,0-2 1-15,-2-5-11 16,-1 4 7-16,-6 0-8 16,-1 3 0-16,0 0-2 15,-2 0 7-15,1 0-5 16,0 0 0-16,2 0 1 16,0 3-6-16,2-3 5 15,-1 0 0-15,-4 0 0 16,-2 0 15-16,-1 0-15 0,-5 0 0 15,-1 0 6 1,1 0-1-16,2 0-5 0,3 3 0 16,1 1-5-16,5-1 14 15,2-1-9-15,3-2 0 16,-3 0 5-16,-4 0-16 16,-5 0 11-16,-5 0 0 15,0 0 0-15,-2 1 7 16,1 6-7-16,2 1 0 15,4-2 0-15,3 0-6 16,-1-1 6-16,0 1 0 16,-3 0-1-16,-6 1 10 15,-4-1-9-15,-7 0 0 0,-1 2 0 16,-3 1-5 0,-2-1 5-16,0 3 0 0,-3 3-1 15,3 3 7-15,-1 0-7 16,2 4 1-16,-4 0-26 15,1 2 25-15,-5 0-10 16,-9-1 9-16,-4 1-7 16,-7-4 14-16,-7 3-5 15,-4-1 0-15,-3-1 1 16,0 2-7-16,-4-2 6 16,-2 2 0-16,0 1-2 15,0-2 14-15,0 4-10 0,0-2-2 16,0 4 0-1,0 0 10-15,-10 1-10 0,-1 0 0 16,0 3 6-16,2-3 5 16,0-2-8-16,1-1-3 15,1-4 0-15,-2-2-9 16,0-2 9-16,-2-1 0 16,-3 0 6-16,-1-2 3 15,-3 0-6-15,-3-1 1 16,-2-3-2-16,-4 3 30 15,-6-3-26-15,-6 0 17 16,-3 0 16-16,-2 0-33 16,-6 0 13-16,-1 0-11 15,0 1-7-15,-2-2 31 16,-1 1 4-16,1 0-11 0,-3 1-7 16,-2-1-10-1,-4-1-4-15,-3 1-4 0,-1-3 0 16,-4-2-6-16,-3 1 6 15,-6-2 0-15,0 0-1 16,-4 1 10-16,0-2-9 16,-3 3 0-16,-1 1 0 15,-2-3-9-15,-1-1 9 16,1 1 0-16,4-1 0 16,3-3 11-16,4 0-11 15,3 0 0-15,3 0 0 16,3-7-6-16,2 0 7 15,-2 0-1-15,0 4 10 0,-2-1-4 16,-5 2-2 0,-4 2-4-16,-1 0 0 0,-1 0-6 15,2 0 12-15,0 0-6 16,0 0 0-16,-3 0 9 16,1 0-9-16,-1 0 0 15,-2-3 1-15,0 3-9 16,1 0 14-16,2 0-6 15,-1 0 8-15,6 5 1 16,0-1-2-16,4-4-7 16,0 0 1-16,-3 0-1 15,3 0 6-15,-6 0-6 16,2 6 15-16,0 2-6 16,2 3 0-16,1 2-9 15,5 1 1-15,5-2 9 0,3-2-8 16,8-2-2-16,2-2 21 15,6 0-14-15,3-3 11 16,9 4-18-16,4-5 2 16,6 0 8-16,6 0-8 15,5-2-2-15,6 2 3 16,1-2 10-16,3 0-10 16,0 0-3-16,-2 2-1 15,-2-2-17-15,2 4 18 16,0 0-25-16,-1 3-14 15,1 5-119-15,4 11-96 16,0-5-300-16,0-4-568 0</inkml:trace>
  <inkml:trace contextRef="#ctx0" brushRef="#br0" timeOffset="3846.97">8265 12547 1347 0,'0'0'196'0,"0"0"-169"16,0 0 53-16,0 0 134 16,0 0-79-16,0 0-27 15,0 0 31-15,-11-14 26 16,9 12 32-16,0-1-81 16,0 2-22-16,2 1-31 15,-2 0-57-15,2 0 2 16,0 0-8-16,0 0 8 0,0 0-1 15,0-2-7 1,0-1 15-16,15 2 12 0,12-4-21 16,8 1 31-16,10 3-20 15,8-3-10-15,5 4 9 16,12-3-15-16,7 3 6 16,13-1 16-16,5 1-14 15,5 0-6-15,4 0-1 16,-4 0 8-16,-5 0 1 15,-3 0-11-15,-5 0 0 16,-5 0-2-16,-2 0 2 16,-6 0 0-16,-3 0 0 15,-4 0 5-15,-7 0-14 0,-6 0-5 16,-10 0 4-16,-9 0 8 16,-10 0-13-1,-9 0 15-15,-9 0 0 0,-7 0 6 16,0 0 48-16,-16 0-22 15,-16 0-31-15,-12 1 2 16,-12 2-2-16,-10 1-1 16,-8 1 0-16,-8 1 7 15,-5 0-3-15,-5 3-4 16,-1-2 0-16,4 2 0 16,8-1 0-16,10 2-15 15,7-3-79-15,19 2-275 16,16-7-518-16</inkml:trace>
  <inkml:trace contextRef="#ctx0" brushRef="#br0" timeOffset="9283.39">19248 15196 1275 0,'0'0'704'16,"0"0"-546"-16,0 0-11 16,0 0 44-16,0 0-81 15,0 0-64-15,0-23-39 16,4 19-6-16,0 0 47 15,1-2 5-15,0 1 26 16,2-3-3-16,3-2-43 16,6-3 21-16,6-5-40 15,5-4 14-15,4-6 8 16,2 0-35-16,6-2 17 16,-4-1-18-16,1 2 1 0,-3 1 9 15,1-4-9-15,-1 2-1 16,0-5 30-16,5 0-29 15,3-3 28-15,5-1-17 16,3-1-11-16,5 0 26 16,-1 0-27-16,-2 1 0 15,1 4 0-15,-1 1 15 16,0-2-13-16,-1-3-2 16,-2 3 0-16,4 0-9 15,-4 0 9-15,4 0 0 16,-3-1 0-16,0 2-1 15,-2 1 0-15,-3 6 1 16,-3-4 0-16,1 6-7 0,-3-1 7 16,2 5 0-1,-3 0 9-15,0 3 5 0,-5 2-13 16,-2 2-1 0,-2 0 1-16,-6 5-7 0,-4 0 6 15,-5 4 0-15,-5-1-1 16,-3 5 9-16,-4 2-8 15,0-3 0-15,-2 3 0 16,0 0 5-16,0 0-5 16,-8 0-21-16,-12 4-101 15,-4 6-652-15</inkml:trace>
  <inkml:trace contextRef="#ctx0" brushRef="#br0" timeOffset="10002.25">22254 13505 763 0,'0'0'935'0,"0"0"-788"16,0 0-55-16,0 0 78 16,0 0 16-16,0 0-89 15,0 0-65-15,-45-39 5 16,45 39-22-16,8 0 6 16,13 0 65-16,10 0-10 15,7 0 17-15,9 0-7 16,9 0-44-16,13-2 61 15,13-3-36-15,27-1-31 16,36-6 6-16,34-8-41 16,-2-2 13-16,-28 0 2 15,-43 9-10-15,-48 1 21 16,-16 9-27-16,-5-3 0 0,-3 4 7 16,-10 0-5-16,-13 2-2 15,-9 0 12-15,-2 0 30 16,0 0 16-16,0 0-58 15,0 0-13-15,0 0-76 16,0 4-225-16,0-2-435 0</inkml:trace>
  <inkml:trace contextRef="#ctx0" brushRef="#br0" timeOffset="10663.73">25099 13509 1728 0,'0'0'288'15,"0"0"-190"-15,0 0-77 16,0 0 63-16,0 0 165 0,0 0-173 15,0 0-63 1,35-38-13-16,10 38 10 0,12 0-3 16,15 0-7-16,31 0 0 15,33 0 122-15,33 0-42 16,14 0-30-16,-9 1-17 16,-18-1-24-16,-41 0 21 15,-22 0-12-15,-25 0-8 16,-17 0 25-16,-2-1-35 15,-5-4 12-15,-8 0-10 16,-16 2 10-16,-16-4-3 16,-4 1-9-16,0-8-172 0,-4 2-358 15,0-2-753-15</inkml:trace>
  <inkml:trace contextRef="#ctx0" brushRef="#br0" timeOffset="11405.72">28055 13877 1428 0,'0'0'177'0,"0"0"-177"16,0 0 0-16,0 0 59 15,0 0 120-15,0 0-79 16,0 0-46-16,-82 0 0 16,82 0-10-16,0 0 24 15,0 0-12-15,0 0-55 16,0 0 9-16,0 0-9 16,4 3 7-16,14 11 59 15,5 10-7-15,6 4 41 16,6 10 70-16,7 6-69 15,5 11 10-15,2 3-35 16,5 4-18-16,4 4 17 0,4 2-34 16,5 0-8-1,7 3 8-15,5 0-34 0,4 0 20 16,2 1-20-16,-1-5-2 16,-1-3 10-16,-5-6-15 15,0-4-1-15,-7-10 2 16,-11-12 17-16,-11-8-17 15,-13-10-2-15,-18-6-30 16,-11-5 16-16,-7 0-28 16,-21-3-90-16,-12-3-380 15,-9-8-1524-15</inkml:trace>
  <inkml:trace contextRef="#ctx0" brushRef="#br0" timeOffset="12286.49">19497 15552 1905 0,'0'0'483'0,"0"0"-419"16,0 0 6-16,0 0 50 15,0 0 23-15,0 0-69 16,118-4-16-16,-62 0 33 0,7 4-43 16,10 0-18-1,25 0-18-15,-3 0-11 0,6 0 77 16,-1 0-42-16,-24 0-25 15,-4 0-1-15,-22 0-4 16,-16 0-12 0,-18 0 3-16,-10 0-49 0,-4 3-14 15,-2-3-178-15,0 0-460 0</inkml:trace>
  <inkml:trace contextRef="#ctx0" brushRef="#br0" timeOffset="12970.91">22329 15571 2051 0,'0'0'377'0,"0"0"-270"0,0 0-9 16,0 0 169-16,0 0-106 15,0 0-116-15,0 0-15 16,-8-19-30-16,43 14 8 15,38-4 53-15,50-6-5 16,44 0 18-16,14 1-29 16,-27 4-9-16,-46 9 15 15,-43 1-49-15,-16 0 4 16,0 0-6-16,-2 0-27 16,-9 0 6-16,-14 0-69 15,-11 0-112-15,-7 0-401 16,-4 0-657-16</inkml:trace>
  <inkml:trace contextRef="#ctx0" brushRef="#br0" timeOffset="13607.86">25419 15651 1774 0,'0'0'555'0,"0"0"-555"16,0 0-68-16,0 0 68 15,0 0 148-15,118-36-5 16,-33 36-24-16,42-4 0 16,52 4 4-16,30 0-56 15,10 0-4-15,-1 0-6 16,-2 4-32-16,13-1 20 15,16 0-13-15,18-3-8 16,4-3 39-16,-3-13-48 16,-11-3-14-16,-23 1-1 15,-30 5-6-15,-32 1 0 16,-45 6-3-16,-42-1-22 0,-25 3 25 16,-16-3 0-16,5 3-4 15,-3-4 9-15,-6 2-89 16,-36-2-103-16,0 1-183 15,-34-3-456-15</inkml:trace>
  <inkml:trace contextRef="#ctx0" brushRef="#br0" timeOffset="14406.28">19241 15806 1854 0,'0'0'743'0,"0"0"-624"15,0 0-92-15,0 0 122 16,0 0-35-16,165 109-21 16,-89-52-51-16,12 11-30 15,26 26 22-15,36 20-23 16,37 25 20-16,14-5 35 16,-14-13-57-16,-27-27 3 0,-48-28-12 15,-30-16 16-15,-24-18-16 16,-18-2 0-1,0-4 0-15,-8 2-6 0,-6-6 7 16,-13-12-2-16,-8-2 1 16,3-8-90-16,0 0-188 15,-2 0-575-15</inkml:trace>
  <inkml:trace contextRef="#ctx0" brushRef="#br0" timeOffset="14993.15">21810 17634 586 0,'0'0'1532'0,"0"0"-1269"15,0 0-195-15,-114 8 54 16,103-8 145-16,11 4-88 16,0-4-129-16,27 0-49 0,22 0 25 15,35 0 3 1,43 0 22-16,47-16 33 0,18-2-14 16,0 4-1-16,-23 3-32 15,-28 11-25-15,-33 0-12 16,-25 0-27-16,2 0-64 15,-32 0-156-15,-2-3-540 16</inkml:trace>
  <inkml:trace contextRef="#ctx0" brushRef="#br0" timeOffset="15558.51">25161 17455 1891 0,'0'0'639'0,"0"0"-441"16,0 0-77-16,0 0 16 15,0 0-1-15,0 0-89 16,0 0-10-16,67-10 53 16,22 2-24-16,46-6 13 15,44-11-32-15,12 2-5 16,-8 4-6-16,-24 2-27 15,-46 11-3-15,-26 2-6 16,-22 0 1-16,-14 4-10 16,7-4-3-16,7 0-16 15,4-2 7-15,-7 1-27 0,-2-2-14 16,21-11-158-16,-17 4-362 16,-8-4-125-16</inkml:trace>
  <inkml:trace contextRef="#ctx0" brushRef="#br0" timeOffset="16557.84">29377 15942 1622 0,'0'0'293'16,"0"0"-197"-16,0 0-54 16,0 0 119-16,0 0 50 15,0 0-68-15,-145 112-15 16,94-74-12-16,-7 7-8 16,-10 8 6-16,-1 1-41 15,-2 8-10-15,5 0-21 16,-1 1-35-16,2 5 25 15,-4-6-32-15,-4 0 0 16,-8-4 20-16,-6-8-14 16,1-1 14-16,1-7 17 15,9-4-22-15,13-11 39 0,17 0-37 16,15-10-16-16,10-2 1 16,11-7-1-16,3-8-1 15,5 4 0-15,-1-2-33 16,-1 6 32-16,-1 0-5 15,-1 2 3-15,-1 2-8 16,1-6 7-16,-2 2 4 16,4 0 0-16,2-5-8 15,0 0 7-15,2-3 1 16,-2 4 0-16,-1-4-11 16,3 4 12-16,-2-4-1 0,0 4 0 15,0-2 9 1,2 2-9-16,-2-4 0 0,2 4 0 15,0-4-14-15,0 0 5 16,0 0-50-16,0 0 9 16,13 0-25-16,14 0 63 15,12-18-54-15,53-36-138 16,-9 2-98-16,2-10-267 0</inkml:trace>
  <inkml:trace contextRef="#ctx0" brushRef="#br0" timeOffset="21690.45">10496 12625 1160 0,'0'0'544'0,"0"0"-388"16,0 0-3-16,0 0-24 16,0 0-67-16,0 0-19 15,0 0 23-15,0-11 57 0,0 11 24 16,0 0-59-1,0 0 6-15,0 0-3 0,0 0-67 16,0 0 0-16,0 0-24 16,0 0 1-16,0 0-10 15,-4-5 9-15,-1 3 0 16,-2-2 14-16,1 0-13 16,-3 0 19-16,-3 0-5 15,-1 0-3-15,0 0 13 16,-3 2-25-16,-2-2 9 15,3 2 16-15,-3-1-24 16,0 0 15-16,2-1-16 16,-3 0 6-16,1 0 7 15,-3 0-12-15,2-1 21 16,1 4 11-16,-2-3-31 16,2 2 22-16,0 2-24 0,0-2 9 15,0 0-9-15,1-1 0 16,-1 2 0-16,-1-1 8 15,2-1 3-15,-1 0-10 16,3-1-1-16,-1-1 8 16,3 1-11-16,-1 0 3 15,-1-1 0-15,2-1 3 16,-3 2 10-16,-2 0-13 16,2-1 0-16,-2 2 9 15,3 0-9-15,-5 2 0 0,2 1 0 16,-4 0 0-1,-1 0 4-15,-1 0-4 0,0 0 0 16,-3 0 6-16,2 0-13 16,3 0 7-16,-1 0 0 15,4 0-1-15,-2 4 12 16,4-1-12-16,-1 3 1 16,0 1-1-16,0-1-8 15,2-1 9-15,1 2 0 16,-1-1-1-16,1-2 13 15,1 2-12-15,-1 0 0 16,1 0 6-16,3-1 0 16,-2 4-6-16,-1 0 0 15,2 2 0-15,-2 1 10 0,1 0-10 16,-1 1 0-16,1-5 1 16,2 3-4-16,-1-1 3 15,1-2 0-15,3 2-1 16,-4 0 7-16,3 0-6 15,1 2 0-15,-2-2 6 16,4 2-12-16,-1 0 6 16,3 4 0-16,-2-1-4 15,-2 2 5-15,-1-1-1 16,3 2 0-16,-3 1 7 16,2 0-10-16,3-1 3 15,-1 3 0-15,1-1-1 16,0-3 1-16,-1 1 0 15,1 0 0-15,1-1 12 16,1-2 0-16,-3 2-12 0,3-3 0 16,0-2 15-1,2 0-3-15,0 0-10 0,0 0-2 16,0 1 12-16,0 0 0 16,0 3-11-16,0 0-1 15,0 0 11-15,0 0-5 16,2 1-6-16,3-1 0 15,-1-1 11-15,1 2-9 16,-3-3-2-16,3 1 0 16,-1 0-12-16,0-1 13 15,1 0-1-15,-1 1 0 16,1 1 13-16,2 1-11 16,-3 2-2-16,2 0 0 0,-1 1-12 15,1 2 12 1,4 0 0-16,-4 2 0 0,3-4 12 15,1-2-13-15,-2-2 1 16,1-4 0-16,-1 0-7 16,2 0 8-16,-1-2-1 15,1 1 0-15,2-2 9 16,-1 2-5-16,0 1-4 16,3-3 0-16,-1 4-6 15,1-2 6-15,-2 1 0 16,2-2 0-16,-1 1 15 15,1-1-16-15,-1-4 1 0,0 1 0 16,-1-1-9 0,1 3 9-16,1-1 0 15,-1-4 0-15,3 5 15 0,-1-4-15 16,-2 0 0-16,3 4 1 16,0-1-7-16,-1-2 6 15,1 2 0-15,-1-2 0 16,1 2 12-16,-3-2-13 15,0 0 1-15,3-2 0 16,-3 0-9-16,3 0 9 16,-1-2 0-16,2 2 0 15,-2-4 12-15,1 2-12 16,-1 2 0-16,1-1 0 0,-1 0-9 16,1 0 10-1,-1-2-1-15,1 0 0 0,-1-1 10 16,4 3-10-1,-1-3 0-15,-1 0 0 0,1 0-8 16,0 0 9-16,-2 0-1 16,-1 0 0-16,1 0 9 15,-1 0-11-15,-1 0 2 16,-1-3-1-16,3 1-8 16,-3-4 9-16,3-1 0 15,-1 1-1-15,1 0 8 16,-3 0-7-16,3 0 0 15,-3 0 0-15,0 0-7 16,1 0 7-16,-1 0 0 16,1-2-1-16,-1 0 10 0,1-1-9 15,-1 0 0 1,3-1-1-16,-1 2-8 0,-1-4 9 16,-1 1 0-16,2 2 0 15,-1-1 6-15,-1-2-7 16,3-1 1-16,-3 1-1 15,3-2-8-15,-3 0 9 16,1-2 0-16,-1 0-1 16,0-2 7-16,0-2-6 15,0 0 0-15,1 0 1 16,-3-2-6-16,1 1 5 16,-4 2 0-16,-1-3-6 15,2 0 17-15,0 0-11 16,0-4 0-16,2 2 0 15,-2-2-4-15,2-2 4 0,0 2 0 16,3-3-1 0,-4 3 8-16,1-2-7 0,1-1 0 15,-1-4 1-15,-3 3-7 16,0-5 6-16,-2 4 0 16,-3-3 0-16,-1-1 10 15,-2 2-10-15,0-2 0 16,0 1 1-16,-7 3 14 15,-7-2-14-15,-3 5 11 16,-6 0 19-16,-3 2-29 16,-3 4 13-16,-5 0-15 15,-3 6-20-15,-3 2 19 0,-5 9-55 16,-18 5-77-16,10 0-320 16,8 0-761-16</inkml:trace>
  <inkml:trace contextRef="#ctx0" brushRef="#br0" timeOffset="23715.58">29818 14985 965 0,'0'0'624'0,"0"0"-411"16,0 0-128-16,0 0-9 0,0 0 48 16,0 0-78-16,0 0 29 15,-67-23-1-15,56 23-9 16,-3 0 9-16,1 0-31 16,-5 0-17-16,1 4-26 15,-6 11 6-15,1 3-14 16,-5 4 8-16,-2 4 0 15,-2 0-9-15,-1 6-5 16,1-4 14-16,0 7 0 16,2 1-4-16,3 0-3 15,4 0-9-15,3 4-59 0,6 0-25 16,7 0-2 0,6 0-28-16,0 18-69 0,2-12-155 15,9-3-348-15</inkml:trace>
  <inkml:trace contextRef="#ctx0" brushRef="#br0" timeOffset="28461.43">10062 13662 1676 0,'0'0'819'0,"0"0"-633"16,0 0-123-16,0 0 159 16,0 0-96-16,0 0-74 15,0-18-38-15,31 36 5 0,13 10 73 16,12 14-37-16,6 9-24 15,3 7 19-15,1 7-41 16,1 3 13-16,1 1-14 16,-4-10 1-16,-3-2 6 15,-7-8-15-15,-8-8-8 16,-11-9 7-16,-8-8-52 16,-12-6-29-16,-15-8-122 15,-4-4-475-15,-20-6-487 0</inkml:trace>
  <inkml:trace contextRef="#ctx0" brushRef="#br0" timeOffset="28686.67">10386 14258 2123 0,'0'0'319'0,"0"0"-230"16,0 0 166-16,0 0-55 15,172 79-71-15,-96-55-66 16,4-6-12-16,3-1 30 15,-10-16-52-15,-8-1-6 16,-14 0 4-16,-15-20-26 16,-11-11 39-16,-15-13-22 15,-7-13-17-15,-3-10-1 0,-9-6-16 16,-18-24-86 0,4 19-223-16,4 20-557 0</inkml:trace>
  <inkml:trace contextRef="#ctx0" brushRef="#br0" timeOffset="30497.85">11443 14309 1835 0,'0'0'693'0,"0"0"-531"15,0 0-23-15,0 0-21 16,0 0-93-16,0 0-16 0,0 0-9 15,24-1 0 1,-14 8-1-16,-4-6 1 0,-2 4 0 16,-1-5 9-16,-3 2-9 15,0-2 48-15,0 0-17 16,0 0-9-16,0 0-1 16,0 0-15-16,0 0-6 15,0 0 0-15,0 0-16 16,0 0 15-16,0 0-17 15,0 0 17-15,0 0-13 16,0 0 9-16,0 0 5 16,0 0 0-16,0 0 9 15,0 0-5-15,0 0-4 0,0 0 0 16,0 0-8 0,0 0 8-16,0 0 0 0,0 0 0 15,0 0-9-15,0 0 8 16,0 0-52-16,0 0-68 15,0 4-138-15,-5 1-316 16,-3-4-647-16</inkml:trace>
  <inkml:trace contextRef="#ctx0" brushRef="#br0" timeOffset="30738.29">11456 14024 2006 0,'0'0'627'16,"0"0"-526"-16,0 0-65 16,0 0 110-16,2 111-39 15,11-47-52-15,6 6 14 16,-1 0-24-16,-1 0-8 16,-1-3-29-16,-1-4 10 15,-1-9-23-15,-5-6 5 16,-1-10-78-16,-8-23-110 15,0-9-321-15,0-6-67 0</inkml:trace>
  <inkml:trace contextRef="#ctx0" brushRef="#br0" timeOffset="31502.81">11298 14352 1846 0,'0'0'512'15,"0"0"-270"-15,0 0-44 0,0 0-100 16,0 0-50-16,0 0-48 15,160-41 1-15,-81 35-1 16,5-2 15-16,1 2-14 16,-7 2-1-16,-13 4-24 15,-17 0-9-15,-19 0-62 16,-19 0 66-16,-10 0 29 16,-6 4 72-16,-19 8 46 15,-10 6-22-15,-2 4-33 16,-3 8 13-16,4-1-62 15,5 5-4-15,9 2-7 16,9-6 17-16,7-2-25 16,6-5 5-16,0-6-20 0,21-7 19 15,3-7-46-15,5-3-4 16,3-13 14-16,-3-17-75 16,-5-8-27-16,-6-2 3 15,-10 1 30-15,-5 6 69 16,-3 7 37-16,0 8 34 15,0 9 121-15,0 5 30 16,-3 4-62-16,1 4-96 16,2 18-21-16,0 9 19 15,0 6-25-15,0 4 7 16,10-3-2-16,7-4 7 16,5-8-11-16,3-9-1 0,4-11-22 15,2-6-19 1,3-13-50-16,-3-22-49 15,0-9-142-15,-8-7-28 16,-8-4 159-16,-7 5 150 0,-5 8 1 16,-3 12 217-16,0 13 80 15,0 8-9-15,0 7-107 16,0 2-120-16,-3 6-23 16,3 16-38-16,0 11 1 15,0 2 1-15,0 5-2 16,5-2 0-16,2 0-1 15,0-9-14-15,-3-8-97 16,-4-6-103-16,0-11-94 0,0-4 60 16,-13-6-3-1,1-20 62-15,6-5 178 0,6 2 12 16,0 1 155-16,2 5-30 16,14 5 2-16,6 6-9 15,0 4-25-15,5 8-32 16,-2 0-13-16,-4 0-48 15,-5 20-50-15,-9-2-227 16,-7 0-310-16</inkml:trace>
  <inkml:trace contextRef="#ctx0" brushRef="#br0" timeOffset="31632.25">11735 14205 1962 0,'0'0'545'0,"0"0"-425"15,0 0-11-15,37-116-109 16,-1 75-164-16,-3 5-352 0</inkml:trace>
  <inkml:trace contextRef="#ctx0" brushRef="#br0" timeOffset="31765.09">11946 13709 2250 0,'0'0'626'0,"0"0"-508"0,0 0-91 16,0 0-27 0,0 0-333-16,0 0-566 0</inkml:trace>
  <inkml:trace contextRef="#ctx0" brushRef="#br0" timeOffset="32337.16">11893 14028 1707 0,'0'0'664'15,"0"0"-470"-15,0 0-48 16,0 0-53-16,0 0-66 16,0 0-8-16,0 0-19 15,71 34-91-15,-49-16-135 0,-3-5-335 16</inkml:trace>
  <inkml:trace contextRef="#ctx0" brushRef="#br0" timeOffset="32530.31">12136 13587 2205 0,'0'0'821'15,"0"0"-664"-15,0 0-31 16,0 0-84-16,0 0-42 16,0 0-81-16,-83 109-173 15,66-64-525-15</inkml:trace>
  <inkml:trace contextRef="#ctx0" brushRef="#br0" timeOffset="32863.66">12865 14211 2385 0,'0'0'587'16,"0"0"-448"-16,0 0-5 15,0 0-40-15,0 0-40 16,0 0-48-16,-119 60-6 16,119-22 0-16,0 8-9 15,23-5 9-15,19-7-81 16,18-9-78-16,40-21-111 15,-13-4-400-15,-12-4-542 0</inkml:trace>
  <inkml:trace contextRef="#ctx0" brushRef="#br0" timeOffset="33196.76">13335 14247 2051 0,'0'0'829'0,"0"0"-646"0,0 0 24 15,-123-8-110-15,90 8-62 16,6 13-16-16,4 6-19 15,12 1 0-15,5 4-1 16,6-2-29-16,0-1 17 16,15-6-56-16,10-2-39 15,6-8-1-15,0-5-89 16,-2 0-30-16,-6 0 73 16,-6-5 62-16,-5-4 93 15,-8-3 113-15,-2 5 143 16,0 4-6-16,-2-3-108 15,0 3-42-15,0 3-45 0,0 0-53 16,5 0 7-16,-1 0-9 16,6 0 0-16,0 0-12 15,8 9 12-15,4 0-1 16,7-4-22-16,21-5-111 16,-8-5-240-16,-5-20-705 0</inkml:trace>
  <inkml:trace contextRef="#ctx0" brushRef="#br0" timeOffset="33361.87">13399 13539 1495 0,'0'0'1445'0,"0"0"-1144"16,0 0-220-16,0 0-62 15,0 0-14-15,0 0-5 16,2 105-112-16,-2-55-228 15,-8-5-566-15</inkml:trace>
  <inkml:trace contextRef="#ctx0" brushRef="#br0" timeOffset="33771.94">14139 13850 1872 0,'0'0'695'0,"0"0"-523"16,0 0-129-16,0 0 151 0,0 0-62 15,11 127-42-15,2-61-17 16,0 10-49-16,1-2 8 15,-3-2-32-15,3-4-9 16,-3-11-36-16,9-11-131 16,-5-23-292-16,4-14-295 0</inkml:trace>
  <inkml:trace contextRef="#ctx0" brushRef="#br0" timeOffset="34028.01">14477 13964 2340 0,'0'0'715'0,"0"0"-598"16,0 0 5-16,-151 26-64 15,117 5-19-15,12-1-39 16,11 8 1-16,11 1-10 16,0 4 9-16,18-5-17 15,11-2 11-15,3-2-25 16,-1-8 30-16,0-2-23 15,2-7-24-15,1-5 21 16,1-11-78-16,19-5-117 16,-10-18-378-16,-6-8-272 0</inkml:trace>
  <inkml:trace contextRef="#ctx0" brushRef="#br0" timeOffset="34212.69">14836 13922 1318 0,'0'0'1196'0,"0"0"-846"15,0 0-211-15,0 0-40 16,0 0 7-16,36 112-7 16,-19-53-54-16,4 7 1 15,3-3-24-15,1 0-21 16,2-11-2-16,2-12-32 16,-5-14-91-16,16-26-144 15,-8-20-380-15,-3-16-578 0</inkml:trace>
  <inkml:trace contextRef="#ctx0" brushRef="#br0" timeOffset="34387.54">15271 13858 1998 0,'0'0'861'16,"0"0"-688"-16,0 0-104 16,0 0 105-16,0 0-94 15,29 149-23-15,-10-90-40 16,4 2-16-16,4-1 13 15,-3-4-14-15,-1-6-21 16,-12 0-44-16,-5-16-213 16,-6-14-474-16</inkml:trace>
  <inkml:trace contextRef="#ctx0" brushRef="#br0" timeOffset="34531.19">15021 14022 2467 0,'0'0'653'0,"0"0"-513"0,0 0-74 16,0 0-40-16,148-29-26 16,-42 29-15-16,-12 9-230 15,-14 0-753-15</inkml:trace>
  <inkml:trace contextRef="#ctx0" brushRef="#br0" timeOffset="34964.33">16269 14137 1759 0,'0'0'1300'0,"0"0"-1072"16,0 0-143-16,-145-16-37 16,109 28-5-16,7 19-43 15,10 8 12-15,10 5-16 16,9 6 4-16,2-8 0 15,24-4-2-15,8-12-34 16,2-11 15-16,1-15-21 16,-1-10-28-16,-1-30-26 15,-6-23-173-15,-8-13-12 16,-8-26 158-16,-9 5 87 16,-4 0 36-16,0 4 62 15,0 31 34-15,-9 10 135 16,1 22-16-16,1 18-84 15,2 12-41-15,1 6-77 16,2 30 0-16,-1 12 11 16,3 14-18-16,0 8 27 0,3 7-33 15,11-3 10-15,-2-7-10 16,2-8-12-16,-5-13-43 16,-7-16-105-16,-2-18-123 15,-18-25-1-15,-13-24-318 16,-3-7-389-16</inkml:trace>
  <inkml:trace contextRef="#ctx0" brushRef="#br0" timeOffset="35363.72">16086 13944 1007 0,'-15'-36'791'0,"3"2"-527"0,8 6 22 16,4 6-94-1,0 10-87-15,29 10-61 0,18 2-43 16,13 4-2-16,9 18-16 16,8 6-114-16,0 6-46 15,-8 2-56-15,-11-2 47 16,-13 0 48-16,-17-12 138 15,-14-2 75-15,-14-3 215 16,0-1 95-16,-25 4-49 16,-11 5-130-16,-3 8-80 15,-2 3-51-15,3 4-63 16,11 4 5-16,12-8-17 16,9 0-2-16,6-6-16 15,0-5 14-15,21-9-34 16,6-8-2-16,7-7-80 0,-1-1-46 15,0-8-54 1,-8-12 16-16,-5-2 155 0,-7 3 49 16,-6 0 133-16,-4 5 119 15,-3 5-79-15,0 8-23 16,0-3-56-16,0 4-68 16,0 0-17-16,0 0-9 15,0 5-35-15,0 8 28 16,2 1-80-16,7-8-159 15,-3-6-423-15,3 0-1281 0</inkml:trace>
  <inkml:trace contextRef="#ctx0" brushRef="#br0" timeOffset="35558.68">16605 13833 2422 0,'0'0'543'16,"0"0"-434"-16,0 0 32 15,0 0-59-15,0 0-6 16,137 0-56-16,-87 0-10 16,-3 0 14-16,-11-21-18 15,-13-7-12-15,-13-3-43 16,-16-8-167-16,-23 7-493 16,-11 9-1088-16</inkml:trace>
  <inkml:trace contextRef="#ctx0" brushRef="#br0" timeOffset="36315.47">11791 15404 2259 0,'0'0'583'0,"0"0"-486"0,-129 54 118 16,90-22-86-16,20 2-62 15,16 3-52-15,3-1-3 16,27-6 0-16,15-12-12 15,14-12-25-15,9-10 11 16,-3-32-56-16,-4-23-29 16,-12-13-115-16,-17-12 5 15,-15-4 136-15,-14 2 45 16,0 1-1-16,-18 14 29 16,-2 21 88-16,2 23 81 15,7 17-30-15,4 10-63 16,5 29-43-16,2 18-18 15,0 21 31-15,18 8 34 0,7 5-49 16,3 3-3 0,1-7-17-16,2-6-11 0,-6-9-25 15,-5-18-115-15,-20-25-174 16,0-15-315-16,-2-4-459 0</inkml:trace>
  <inkml:trace contextRef="#ctx0" brushRef="#br0" timeOffset="36686.78">11774 15152 1716 0,'0'0'397'0,"0"0"-267"16,0 0-74-16,0 0 156 15,0 0-39-15,152 11-63 16,-98 12-16-16,-3 9 0 16,-6 8-6-16,-8 4-35 15,-6 6 26-15,-4 0-38 16,-2 2-13-16,0-6 6 15,-1-2-33-15,2-9-1 16,-1-9 0-16,4-13-90 16,-2-13-92-16,0-7-134 15,-3-25-219-15,-6-17-30 16,-7-4 210-16,-4-1 355 16,-5 10 319-16,-2 6 64 15,0 13 91-15,0 11-151 16,0 10-84-16,0 4-103 0,7 0-106 15,4 14 6-15,9 15 35 16,2 4-55-16,7 1 17 16,2-2-33-16,-2-4-4 15,1-8-8-15,-1-6-96 16,4-14-126-16,-8 0-131 16,-6-12-219-16</inkml:trace>
  <inkml:trace contextRef="#ctx0" brushRef="#br0" timeOffset="37112.26">12769 15298 1553 0,'0'0'379'0,"0"0"-273"15,0 0-59-15,0 0-47 16,0 0-139-16,0 0 16 15,0 0 68-15,0 0 55 16,0 0 98-16,0 0 101 16,0 0 66-16,0 0 38 15,0 0-80-15,0 0-62 16,0 0-55-16,0 0-80 16,0 4 1-16,0 0-27 15,4 6 0-15,7 4-2 0,3 6 14 16,5 4-10-1,4 2 10-15,2 3-5 0,4-4 5 16,0-2-12-16,-3-10 0 16,-4-5-9-16,-4-8 10 15,-5 0-1-15,-4-18 24 16,-6-8-16-16,-3-10 5 16,0 1-13-16,-22-7 0 15,-5 7-12-15,-5 9-19 16,1 8-29-16,2 18-70 15,7 0-147-15,11 0-322 0</inkml:trace>
  <inkml:trace contextRef="#ctx0" brushRef="#br0" timeOffset="37351.32">13314 15290 2419 0,'0'0'760'0,"0"0"-623"16,0 0-49-16,-115 36 18 16,99-14-85-16,12 4-20 15,4 0-1-15,6-2-18 16,21 2 4-16,6-3-17 16,5-10-37-16,1-1 23 15,-6-10-59-15,-6-2-91 0,-19-2-165 16,-5-16-172-1,-3 0-260-15</inkml:trace>
  <inkml:trace contextRef="#ctx0" brushRef="#br0" timeOffset="37547.48">12860 15093 1803 0,'0'0'312'15,"0"0"-234"-15,0 0-48 16,-140-27-29-16,106 22 7 15,7-4-8-15,5-6-34 16,5-1 26-16,0-6-23 16,7 2 20-16,1 3 3 15,4 6-147-15,5 9 26 16,0 2-42-16,0 0-482 0</inkml:trace>
  <inkml:trace contextRef="#ctx0" brushRef="#br0" timeOffset="37705.11">12397 15077 2499 0,'0'0'478'0,"0"0"-400"16,0 0-78-16,0 0-63 15,0 0-187-15,0 0-368 0</inkml:trace>
  <inkml:trace contextRef="#ctx0" brushRef="#br0" timeOffset="38088.21">12630 14995 2350 0,'0'0'472'0,"0"0"-451"16,0 0-12-16,0 0-9 16,0 0 0-16,0 0-60 15,0 0-147-15,119 152-177 16,-113-100-870-16</inkml:trace>
  <inkml:trace contextRef="#ctx0" brushRef="#br0" timeOffset="38266.3">12817 16288 2592 0,'0'0'602'0,"0"0"-526"16,0 0-75-16,0 0-2 16,0 0-139-16,0 0-510 0</inkml:trace>
  <inkml:trace contextRef="#ctx0" brushRef="#br0" timeOffset="38883.06">14176 15263 1672 0,'0'0'1267'16,"0"0"-1011"-16,0 0-199 16,0 0 32-16,-135-15-52 15,108 47-36-15,0 8 9 16,10 6-10-16,5 6 0 15,12-8 0-15,0-4-42 0,16-8-10 16,11-14-22 0,2-13-82-16,2-5 22 0,0-23-71 15,-5-17-261-15,-3-4 169 16,-9 2-43-16,-10 8 268 16,-2 6 72-1,-2 16 172-15,2 12-11 0,3 0-117 16,6 26 117-16,7 14 6 15,6 14-34-15,6 13 1 16,-1 5-9-16,0 3-36 16,-10 6 52-16,-5-5-41 15,-14-14 19-15,0-9-3 16,-12-17-43-16,-12-13 6 16,-2-14-40-16,-1-9-31 15,4-18 13-15,3-26-21 16,11-25-14-16,9-27 8 15,0-30-57-15,25 9-55 0,2 15-150 16,4 26-96-16,-4 32 132 16,2 8 101-16,-3 4 126 15,-4 16 5-15,-6 10 184 16,-3 6 66-16,-2 0-4 16,3 8-59-16,-1 12-12 15,1 10-94-15,1 2-41 16,-1 4-7-16,3 3-27 15,1 3-12-15,5-7-37 16,21-9-125-16,-4-13-311 0,-2-13-320 0</inkml:trace>
  <inkml:trace contextRef="#ctx0" brushRef="#br0" timeOffset="39211.74">14805 15213 2160 0,'0'0'880'16,"0"0"-655"-16,0 0-83 15,0 0-63-15,0 0-58 16,-118 14-1-16,102 13-20 16,9 3-2-16,7-2-4 15,0-3-39-15,5-2-4 16,15-9-48-16,3-9-47 16,4-5-21-16,-2 0-28 15,0-23-62-15,-4 1 73 16,-8 0 182-16,-4 8 81 0,-5 0 269 15,-4 10-84-15,0 0-54 16,0 4-130-16,0 0-25 16,0 8-34-16,0 12-22 15,5 6-2-15,12 4-5 16,8-4-75-16,8-8-33 16,14-18-179-16,-5 0-354 15,-8-13-108-15</inkml:trace>
  <inkml:trace contextRef="#ctx0" brushRef="#br0" timeOffset="39418.55">15088 15262 1490 0,'0'0'792'0,"0"0"-269"16,0 0-219-16,0 0-138 15,0 0-75-15,0 0-63 0,0 0-27 16,-38 25-2 0,38-2 5-16,9-3-4 0,14-2 0 15,6-6-13-15,0-12 4 16,-3 0-11-16,-4 0 4 15,-4-23 8-15,-9-6 1 16,-9-3-3-16,-2-4-65 16,-34 1-177-16,-53-2-313 15,6 6-54-15,-4 13-326 0</inkml:trace>
  <inkml:trace contextRef="#ctx0" brushRef="#br0" timeOffset="39516.82">14540 15079 734 0,'0'0'500'15,"0"0"112"-15,-152-32-248 16,115 16-84-16,20 6-90 0,17-2 29 15,0-2-91 1,23-2-128-16,46-5-2 0,-4 2-182 16,2 2-476-16</inkml:trace>
  <inkml:trace contextRef="#ctx0" brushRef="#br0" timeOffset="40431.74">15770 15147 1731 0,'0'0'1015'16,"0"0"-770"-16,0 0-125 15,0-108-27-15,2 73-44 16,-2-3-8-16,0 5-41 15,-7 9-13-15,-13 6 12 0,-2 14-22 16,-4 4 21-16,1 6-8 16,2 23-1-16,10 11-5 15,6 7 12-15,7 9 4 16,5-2 5-16,22 4 4 16,9-3-2-16,3-3-7 15,3-12 0-15,-1-4-7 16,-8-17 7-16,-4-12-9 15,-9-7 7-15,-4-3 4 16,-5-24-2-16,1-9 0 16,-6-4 0-16,0 3-3 15,1 3 4-15,5 11-1 16,-1 2 0-16,1 11 9 0,2 7-18 16,4 3 7-1,0 0 2-15,2 0 10 0,2 3-10 16,3 10 0-1,1 1 3-15,1-5 9 0,-2 4-9 16,-3-4-3-16,-6 0-14 16,-8-5 13-16,-6-3-30 15,-2 2 31-15,0-3 4 16,0 0 7-16,0 2 5 16,0-2-16-16,0 2 8 15,-4-2-20-15,2 2 12 16,0-2 0-16,2 4 1 0,-2-4 14 15,2 0-15 1,0 0 0-16,0 3-15 0,0-3 5 16,6 5 7-16,12 1-3 15,4 2 0-15,3-7-20 16,1 4 11-16,1-1 5 16,0 4 10-16,-4-2 1 15,-2 6 22-15,-5 2 16 16,-3 7 12-16,-1 6-29 15,-1 0 26-15,-2 9-35 16,-1-5-11-16,2-1 2 16,-4-2-4-16,-1-13-1 15,-5-8-17-15,-9-11-106 0,-18-19-144 16,-2-11-599-16</inkml:trace>
  <inkml:trace contextRef="#ctx0" brushRef="#br0" timeOffset="40551.31">16173 14740 1605 0,'0'0'746'0,"0"0"-287"0,0 0-300 16,0 0-53-16,0 0-16 15,129-63-74-15,-33 65-16 16,-16 13-160-16,-3-1-665 0</inkml:trace>
  <inkml:trace contextRef="#ctx0" brushRef="#br0" timeOffset="41450.5">16447 14997 1803 0,'0'0'707'0,"0"0"-591"15,0 0-93-15,0 0 111 16,-123 32-18-16,108-9-65 16,6 0-24-16,9 4-25 15,0-6-4-15,18-3-19 0,15-7-70 16,7-8 0-16,3-3-48 15,1 0-81-15,-6-1 60 16,-9-7 103-16,-7-1 57 16,-11 5 64-16,-3 4 7 15,-4 0 2-15,0 0-52 16,3 0-2-16,6 8 9 16,5 5-28-16,7 1 12 15,2 4-12-15,2-5 0 16,-3 10 46-16,-2 3 108 15,-3 10 41-15,-8 9-16 16,-6 9-104-16,-7 7-21 16,0 7-27-16,-18-1-26 0,-11-5 23 15,-5-4-22-15,-5-14-2 16,-9-6 0-16,-37-13-14 16,10-10-55-16,0-11-470 0</inkml:trace>
  <inkml:trace contextRef="#ctx0" brushRef="#br0" timeOffset="52676.83">9569 12453 1159 0,'0'0'336'15,"0"0"-147"-15,0 0-69 16,0 0-32-16,0 0-41 16,0 0-46-16,2-3 52 15,-2 3 1-15,0 0 11 0,0 0 51 16,0 0-14 0,0 0 24-16,0-2-33 0,0 0-76 15,0 0 18-15,0 1-35 16,-2 1 0-16,-2-3-12 15,-3 3-1-15,-2 0 13 16,0 0-1-16,-2 0 7 16,0 0 1-16,-2 0-7 15,-1 0 0-15,1 0-6 16,-3 0 5-16,1 6 1 16,1 1 0-16,-1 1 6 15,3-1-7-15,-1 2 1 16,2 0 0-16,-1 2-6 15,0 0 3-15,-2 2 3 16,3-1 0-16,-2-1 2 0,1 2 1 16,1 1-3-1,1-1-9-15,0 4 8 0,1-3-54 16,1-1 0-16,0 2 9 16,0 1-9-16,-1 0 52 15,0 2-31-15,-2 3-3 16,0-2 12-16,2 4-34 15,-3 0 22-15,4 0-16 16,-1 0-22-16,2-1 36 16,2 0-36-16,1-1 1 15,0 1 23-15,2-2-44 16,2 0-14-16,0 2-10 0,0 0 10 16,0 2-23-1,0-3 31-15,0 4 68 0,0-2-4 16,2-2-26-16,0 3 51 15,0-2 11-15,-2 0-9 16,2-2 3-16,-2-2 4 16,2 0 3-16,3 1-1 15,2-1-118-15,2 8-281 16,2-7 185-16,-2 2 90 0</inkml:trace>
  <inkml:trace contextRef="#ctx0" brushRef="#br0" timeOffset="56165.2">19206 15186 722 0,'0'0'410'0,"0"0"-285"16,0 0 152-16,0 0 47 16,0 0-241-16,0 0-46 15,-31 4 0-15,31-4 11 16,0 0 11-16,0 0-37 15,0 0 22-15,0 0 51 16,15-8-35-16,12-15 8 0,8-4-13 16,15-14-32-1,10-7 24-15,13-10-35 0,10-12 9 16,6-4 34-16,4-5-43 16,23-11 34-16,20-12-25 15,20-6-15-15,-13 11 14 16,-30 29-19-16,-33 18-1 15,-17 17 0-15,8-4 6 16,7-5-21-16,0 2 15 16,-16 10-109-16,-13 8-34 15,-17 9-144-15,-22 10-255 0</inkml:trace>
  <inkml:trace contextRef="#ctx0" brushRef="#br0" timeOffset="56615">19428 15695 1470 0,'0'0'581'16,"0"0"-522"-16,0 0-38 15,0 0 29-15,0 0 80 16,117-27 15-16,-44 27-41 16,31 0-37-16,41 5 5 15,38 9-26-15,8 4-17 0,-33 0-29 16,-26 0-57-1,-56-3-269-15,-31-9-492 0</inkml:trace>
  <inkml:trace contextRef="#ctx0" brushRef="#br0" timeOffset="57136.6">20008 16427 198 0,'0'0'689'16,"187"121"-559"-16,-45-32-30 15,16 5 53-15,-26-17 26 16,-34-23-92-16,-31-16-71 16,-7-2-15-16,2 1-1 15,3 2-11-15,-5 1 2 16,-22-8-59-16,-16-5 26 15,-17-9 42-15,-5-9 30 16,-16 0 27-16,-6-5-57 16,-3 0-324-16</inkml:trace>
  <inkml:trace contextRef="#ctx0" brushRef="#br0" timeOffset="59785.52">22345 13511 1104 0,'0'0'740'0,"0"0"-556"15,0 0-94-15,0 0 108 16,0 0-3-16,0 0-135 15,0 0-45-15,-76-3-2 16,82 6-10-16,19 5 46 16,13 2-17-16,13-2 42 15,16-2-29-15,35 0-6 0,37 0 29 16,33-2-42 0,13 1 8-16,-6-5 7 0,-15 0-40 15,-40 0 18-15,-28 0-19 16,-29 0 0-16,-18-3 3 15,-7 1-3-15,-8 1 0 16,-10-2 0-16,-22 3-23 16,-2 0 22-16,-49 0-97 15,1 3-282-15,-2 3-289 0</inkml:trace>
  <inkml:trace contextRef="#ctx0" brushRef="#br0" timeOffset="60371.95">25357 13359 1224 0,'0'0'59'0,"0"0"-39"16,0 0-20-16,0 0 25 16,0 0 159-16,-134-38 19 15,108 33-47-15,3 1 5 16,6 3 48-16,5-1 33 15,10 2-52-15,2 0-127 0,0 0-23 16,25 0-39-16,22 0 45 16,35 0 48-16,48 0-47 15,41 6 28-15,16 6-13 16,0 2-56-16,-20 0 9 16,-29-3-15-16,-28-2 0 15,-31-6-13-15,-29 0-2 16,-19-1-57-16,-6-2-49 15,-3 0-160-15,-2 0-193 16,-12 0-475-16</inkml:trace>
  <inkml:trace contextRef="#ctx0" brushRef="#br0" timeOffset="61090.03">28039 13732 1733 0,'0'0'323'0,"0"0"-273"15,0 0-34-15,0 0 152 16,119 82 10-16,-53-24-32 0,26 28 27 16,28 30-46-16,-6-3-31 15,-10-9-75-15,-12-16-12 16,-18-14-6-16,8 1-3 16,5 7-14-16,-9-13-59 15,-3-4-87-15,-21-19-171 16,-18-18-303-16</inkml:trace>
  <inkml:trace contextRef="#ctx0" brushRef="#br0" timeOffset="61903.85">25252 15598 646 0,'0'0'230'16,"0"0"-60"-16,0 0 37 15,0 0 79-15,0 0-12 16,-126 0-132-16,101 0-44 16,2 0-19-16,6 0 7 15,3-1-8-15,8 1-7 16,1 0-47-16,3 0 34 15,2 0-16-15,0 0 5 16,0 0 23-16,0 0-61 16,0 0-2-16,0 0-5 0,9 0 11 15,22 0 14 1,16 0 27-16,22 0-2 0,35 0 12 16,44 0-35-16,47-10 2 15,31 2 9-15,7 3-19 16,-7-3 33-16,-24 3-37 15,-12 1-17-15,-18-6 0 16,-23 3 0-16,-33 5-68 16,-30-6-111-16,-34 5-349 15,-30-1-766-15</inkml:trace>
  <inkml:trace contextRef="#ctx0" brushRef="#br0" timeOffset="62505.24">21797 15583 1781 0,'0'0'321'0,"0"0"-244"15,0 0-60-15,0 0 28 16,0 0 131-16,173-17-31 16,-34 16-37-16,54-3 89 15,35 0-78-15,8 4-66 16,-14 0 6-16,-29 9-59 15,-27 18 0-15,-29-2-144 16,-49-5-380-16,-32-3-352 0</inkml:trace>
  <inkml:trace contextRef="#ctx0" brushRef="#br0" timeOffset="66795.77">21959 13652 1255 0,'0'0'341'16,"0"0"-172"-16,167 0-119 16,-76 0 1-16,25 0-32 15,30 0-19-15,28-3-70 16,-30 1-191-16,-28-4-295 0</inkml:trace>
  <inkml:trace contextRef="#ctx0" brushRef="#br0" timeOffset="72165.41">5853 13626 1655 0,'0'0'329'16,"0"0"-147"-16,0 0 45 16,0 0-19-16,0 0-120 15,0 0 20-15,-13-26-67 16,13 26-10-16,0 0-31 15,0 0 17-15,0 0-23 16,0 3 12-16,13 9-6 16,7 6 58-16,11 2-52 0,5 3 12 15,8 0-9 1,10 4 3-16,6-6 0 0,6-2-12 16,11-5 0-16,2-10 9 15,8-4-1-15,3 0-5 16,-3-18-3-16,-2-8-6 15,-8-5-6-15,-6 2-5 16,-9-4-20-16,-6 1 8 16,-11 4-21-16,-7 2 30 15,-5 6 7-15,-8 6-19 16,-3 6 31-16,-2 8-42 16,-2 0-7-16,2 4 37 15,2 20-30-15,1 4 42 16,4 6 0-16,0 3 2 15,-2-3 1-15,7-5-2 0,-6-6 0 16,1-6-11-16,-2-8 17 16,-2-9-7-16,-4 0 1 15,6-9-7-15,2-14 5 16,6-4 2-16,5 0 0 16,2 1 18-16,7 3-10 15,4 8 2-15,7 7 2 16,5 4-10-16,8 4 11 15,0 0-7-15,-2 0-6 16,-8 1 3-16,-13 7-2 16,-10 2-1-16,-11 1 0 15,4 0-48-15,-7-2-138 16,3-3-325-16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1FD2B2-7123-4CEB-B884-082CA66C23EE}" type="datetimeFigureOut">
              <a:rPr lang="ko-KR" altLang="en-US" smtClean="0"/>
              <a:t>2022-04-22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AB77C5-763F-4099-8097-86E2521B85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6230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96415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79910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90473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97895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81295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1415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49002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21216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72780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01965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4646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8286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27719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73231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29069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865408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5724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927514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564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8036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95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5334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415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24382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74192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cơ</a:t>
            </a:r>
            <a:r>
              <a:rPr lang="en-US" baseline="0" dirty="0"/>
              <a:t> </a:t>
            </a:r>
            <a:r>
              <a:rPr lang="en-US" baseline="0" dirty="0" err="1"/>
              <a:t>bản</a:t>
            </a:r>
            <a:r>
              <a:rPr lang="en-US" baseline="0" dirty="0"/>
              <a:t> </a:t>
            </a:r>
            <a:r>
              <a:rPr lang="en-US" baseline="0" dirty="0" err="1"/>
              <a:t>có</a:t>
            </a:r>
            <a:r>
              <a:rPr lang="en-US" baseline="0" dirty="0"/>
              <a:t> </a:t>
            </a:r>
            <a:r>
              <a:rPr lang="en-US" baseline="0" dirty="0" err="1"/>
              <a:t>thể</a:t>
            </a:r>
            <a:r>
              <a:rPr lang="en-US" baseline="0" dirty="0"/>
              <a:t> </a:t>
            </a:r>
            <a:r>
              <a:rPr lang="vi-VN" baseline="0" dirty="0"/>
              <a:t>dù</a:t>
            </a:r>
            <a:r>
              <a:rPr lang="en-US" baseline="0" dirty="0"/>
              <a:t>ng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đen</a:t>
            </a:r>
            <a:r>
              <a:rPr lang="en-US" baseline="0" dirty="0"/>
              <a:t>, </a:t>
            </a:r>
            <a:r>
              <a:rPr lang="en-US" baseline="0" dirty="0" err="1"/>
              <a:t>xám</a:t>
            </a:r>
            <a:r>
              <a:rPr lang="en-US" baseline="0" dirty="0"/>
              <a:t>. </a:t>
            </a:r>
            <a:r>
              <a:rPr lang="en-US" baseline="0" dirty="0" err="1"/>
              <a:t>Nội</a:t>
            </a:r>
            <a:r>
              <a:rPr lang="en-US" baseline="0" dirty="0"/>
              <a:t> dung </a:t>
            </a:r>
            <a:r>
              <a:rPr lang="en-US" baseline="0" dirty="0" err="1"/>
              <a:t>cần</a:t>
            </a:r>
            <a:r>
              <a:rPr lang="en-US" baseline="0" dirty="0"/>
              <a:t> </a:t>
            </a:r>
            <a:r>
              <a:rPr lang="en-US" baseline="0" dirty="0" err="1"/>
              <a:t>làm</a:t>
            </a:r>
            <a:r>
              <a:rPr lang="en-US" baseline="0" dirty="0"/>
              <a:t> </a:t>
            </a:r>
            <a:r>
              <a:rPr lang="en-US" baseline="0" dirty="0" err="1"/>
              <a:t>nổi</a:t>
            </a:r>
            <a:r>
              <a:rPr lang="en-US" baseline="0" dirty="0"/>
              <a:t> </a:t>
            </a:r>
            <a:r>
              <a:rPr lang="en-US" baseline="0" dirty="0" err="1"/>
              <a:t>bật</a:t>
            </a:r>
            <a:r>
              <a:rPr lang="en-US" baseline="0" dirty="0"/>
              <a:t> </a:t>
            </a:r>
            <a:r>
              <a:rPr lang="en-US" baseline="0" dirty="0" err="1"/>
              <a:t>để</a:t>
            </a:r>
            <a:r>
              <a:rPr lang="en-US" baseline="0" dirty="0"/>
              <a:t> </a:t>
            </a:r>
            <a:r>
              <a:rPr lang="en-US" baseline="0" dirty="0" err="1"/>
              <a:t>màu</a:t>
            </a:r>
            <a:r>
              <a:rPr lang="en-US" baseline="0" dirty="0"/>
              <a:t> </a:t>
            </a:r>
            <a:r>
              <a:rPr lang="en-US" baseline="0" dirty="0" err="1"/>
              <a:t>chữ</a:t>
            </a:r>
            <a:r>
              <a:rPr lang="en-US" baseline="0" dirty="0"/>
              <a:t> cam.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3AB77C5-763F-4099-8097-86E2521B85E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68179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" y="0"/>
            <a:ext cx="12188249" cy="6858000"/>
          </a:xfrm>
          <a:prstGeom prst="rect">
            <a:avLst/>
          </a:prstGeom>
        </p:spPr>
      </p:pic>
      <p:grpSp>
        <p:nvGrpSpPr>
          <p:cNvPr id="6" name="그룹 5"/>
          <p:cNvGrpSpPr/>
          <p:nvPr userDrawn="1"/>
        </p:nvGrpSpPr>
        <p:grpSpPr>
          <a:xfrm>
            <a:off x="1040585" y="797976"/>
            <a:ext cx="2023311" cy="441671"/>
            <a:chOff x="845475" y="797976"/>
            <a:chExt cx="1643940" cy="441671"/>
          </a:xfrm>
        </p:grpSpPr>
        <p:sp>
          <p:nvSpPr>
            <p:cNvPr id="7" name="직사각형 6"/>
            <p:cNvSpPr/>
            <p:nvPr/>
          </p:nvSpPr>
          <p:spPr>
            <a:xfrm rot="5400000">
              <a:off x="1107027" y="650083"/>
              <a:ext cx="80962" cy="376748"/>
            </a:xfrm>
            <a:prstGeom prst="rect">
              <a:avLst/>
            </a:prstGeom>
            <a:solidFill>
              <a:srgbClr val="FF6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15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845475" y="882177"/>
              <a:ext cx="1643940" cy="3574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723" dirty="0">
                  <a:gradFill>
                    <a:gsLst>
                      <a:gs pos="0">
                        <a:srgbClr val="FF6B00"/>
                      </a:gs>
                      <a:gs pos="100000">
                        <a:srgbClr val="FF6B00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2021 </a:t>
              </a:r>
              <a:r>
                <a:rPr lang="en-US" altLang="ko-KR" sz="1723" dirty="0" err="1">
                  <a:gradFill>
                    <a:gsLst>
                      <a:gs pos="0">
                        <a:srgbClr val="FF6B00"/>
                      </a:gs>
                      <a:gs pos="100000">
                        <a:srgbClr val="FF6B00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Multicampus</a:t>
              </a:r>
              <a:endParaRPr lang="ko-KR" altLang="en-US" sz="1723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pic>
        <p:nvPicPr>
          <p:cNvPr id="11" name="그림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31" y="6445069"/>
            <a:ext cx="1683807" cy="268614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7961" y="202591"/>
            <a:ext cx="1595887" cy="191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787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" y="0"/>
            <a:ext cx="12188249" cy="6858000"/>
          </a:xfrm>
          <a:prstGeom prst="rect">
            <a:avLst/>
          </a:prstGeom>
        </p:spPr>
      </p:pic>
      <p:grpSp>
        <p:nvGrpSpPr>
          <p:cNvPr id="4" name="그룹 3"/>
          <p:cNvGrpSpPr/>
          <p:nvPr userDrawn="1"/>
        </p:nvGrpSpPr>
        <p:grpSpPr>
          <a:xfrm>
            <a:off x="1340231" y="831376"/>
            <a:ext cx="2050561" cy="1396888"/>
            <a:chOff x="1107988" y="831376"/>
            <a:chExt cx="1666081" cy="1396888"/>
          </a:xfrm>
        </p:grpSpPr>
        <p:sp>
          <p:nvSpPr>
            <p:cNvPr id="5" name="직사각형 4"/>
            <p:cNvSpPr/>
            <p:nvPr/>
          </p:nvSpPr>
          <p:spPr>
            <a:xfrm>
              <a:off x="1107988" y="1023184"/>
              <a:ext cx="1666081" cy="3196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477" spc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 ExtraBold" panose="020B0600000101010101" pitchFamily="50" charset="-127"/>
                </a:rPr>
                <a:t>E -</a:t>
              </a:r>
              <a:r>
                <a:rPr lang="en-US" altLang="ko-KR" sz="1477" spc="0" baseline="0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나눔스퀘어" panose="020B0600000101010101" pitchFamily="50" charset="-127"/>
                  <a:ea typeface="나눔스퀘어 ExtraBold" panose="020B0600000101010101" pitchFamily="50" charset="-127"/>
                </a:rPr>
                <a:t> Learning IT course</a:t>
              </a:r>
              <a:endParaRPr lang="ko-KR" altLang="en-US" sz="1477" spc="-62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1308297" y="831376"/>
              <a:ext cx="1318799" cy="2817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231" spc="62" dirty="0">
                  <a:gradFill>
                    <a:gsLst>
                      <a:gs pos="0">
                        <a:schemeClr val="tx1">
                          <a:alpha val="40000"/>
                        </a:schemeClr>
                      </a:gs>
                      <a:gs pos="100000">
                        <a:schemeClr val="tx1">
                          <a:alpha val="40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2021 </a:t>
              </a:r>
              <a:r>
                <a:rPr lang="en-US" altLang="ko-KR" sz="1231" spc="62" dirty="0" err="1">
                  <a:gradFill>
                    <a:gsLst>
                      <a:gs pos="0">
                        <a:schemeClr val="tx1">
                          <a:alpha val="40000"/>
                        </a:schemeClr>
                      </a:gs>
                      <a:gs pos="100000">
                        <a:schemeClr val="tx1">
                          <a:alpha val="40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Multicampus</a:t>
              </a:r>
              <a:endParaRPr lang="ko-KR" altLang="en-US" sz="1231" spc="62" dirty="0">
                <a:gradFill>
                  <a:gsLst>
                    <a:gs pos="0">
                      <a:schemeClr val="tx1">
                        <a:alpha val="40000"/>
                      </a:schemeClr>
                    </a:gs>
                    <a:gs pos="100000">
                      <a:schemeClr val="tx1">
                        <a:alpha val="4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88476" y="1757045"/>
              <a:ext cx="1475925" cy="471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462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CONTENTS</a:t>
              </a:r>
              <a:endParaRPr lang="ko-KR" altLang="en-US" sz="2462" b="1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60505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" y="0"/>
            <a:ext cx="12188249" cy="6858000"/>
          </a:xfrm>
          <a:prstGeom prst="rect">
            <a:avLst/>
          </a:prstGeom>
        </p:spPr>
      </p:pic>
      <p:grpSp>
        <p:nvGrpSpPr>
          <p:cNvPr id="4" name="그룹 3"/>
          <p:cNvGrpSpPr/>
          <p:nvPr userDrawn="1"/>
        </p:nvGrpSpPr>
        <p:grpSpPr>
          <a:xfrm>
            <a:off x="729476" y="831377"/>
            <a:ext cx="2082620" cy="511447"/>
            <a:chOff x="1187059" y="831376"/>
            <a:chExt cx="1692129" cy="511447"/>
          </a:xfrm>
        </p:grpSpPr>
        <p:sp>
          <p:nvSpPr>
            <p:cNvPr id="5" name="직사각형 4"/>
            <p:cNvSpPr/>
            <p:nvPr/>
          </p:nvSpPr>
          <p:spPr>
            <a:xfrm>
              <a:off x="1187059" y="1023184"/>
              <a:ext cx="1692129" cy="31963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477" dirty="0">
                  <a:gradFill>
                    <a:gsLst>
                      <a:gs pos="0">
                        <a:schemeClr val="tx1"/>
                      </a:gs>
                      <a:gs pos="100000">
                        <a:schemeClr val="tx1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E – learning IT Course </a:t>
              </a:r>
              <a:endParaRPr lang="ko-KR" altLang="en-US" sz="1477" spc="-62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  <p:sp>
          <p:nvSpPr>
            <p:cNvPr id="6" name="직사각형 5"/>
            <p:cNvSpPr/>
            <p:nvPr/>
          </p:nvSpPr>
          <p:spPr>
            <a:xfrm>
              <a:off x="1187059" y="831376"/>
              <a:ext cx="1318799" cy="2817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ko-KR" sz="1231" spc="62" dirty="0">
                  <a:gradFill>
                    <a:gsLst>
                      <a:gs pos="0">
                        <a:schemeClr val="tx1">
                          <a:alpha val="40000"/>
                        </a:schemeClr>
                      </a:gs>
                      <a:gs pos="100000">
                        <a:schemeClr val="tx1">
                          <a:alpha val="40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2021 </a:t>
              </a:r>
              <a:r>
                <a:rPr lang="en-US" altLang="ko-KR" sz="1231" spc="62" dirty="0" err="1">
                  <a:gradFill>
                    <a:gsLst>
                      <a:gs pos="0">
                        <a:schemeClr val="tx1">
                          <a:alpha val="40000"/>
                        </a:schemeClr>
                      </a:gs>
                      <a:gs pos="100000">
                        <a:schemeClr val="tx1">
                          <a:alpha val="40000"/>
                        </a:schemeClr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Multicampus</a:t>
              </a:r>
              <a:endParaRPr lang="ko-KR" altLang="en-US" sz="1231" spc="62" dirty="0">
                <a:gradFill>
                  <a:gsLst>
                    <a:gs pos="0">
                      <a:schemeClr val="tx1">
                        <a:alpha val="40000"/>
                      </a:schemeClr>
                    </a:gs>
                    <a:gs pos="100000">
                      <a:schemeClr val="tx1">
                        <a:alpha val="40000"/>
                      </a:schemeClr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7" name="TextBox 6"/>
          <p:cNvSpPr txBox="1"/>
          <p:nvPr userDrawn="1"/>
        </p:nvSpPr>
        <p:spPr>
          <a:xfrm>
            <a:off x="755410" y="1866613"/>
            <a:ext cx="741236" cy="18941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>
              <a:spcAft>
                <a:spcPts val="3508"/>
              </a:spcAft>
            </a:pPr>
            <a:r>
              <a:rPr lang="en-US" altLang="ko-KR" sz="1231" dirty="0">
                <a:gradFill>
                  <a:gsLst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</a:rPr>
              <a:t>CHAPTER</a:t>
            </a:r>
          </a:p>
        </p:txBody>
      </p:sp>
    </p:spTree>
    <p:extLst>
      <p:ext uri="{BB962C8B-B14F-4D97-AF65-F5344CB8AC3E}">
        <p14:creationId xmlns:p14="http://schemas.microsoft.com/office/powerpoint/2010/main" val="2375937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56227" y="151935"/>
            <a:ext cx="9510471" cy="553998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lang="ko-KR" altLang="en-US" sz="2954" b="1" spc="-185" baseline="0" dirty="0">
                <a:ln>
                  <a:noFill/>
                </a:ln>
                <a:solidFill>
                  <a:schemeClr val="tx2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맑은 고딕 Semilight" panose="020B0502040204020203" pitchFamily="50" charset="-127"/>
              </a:defRPr>
            </a:lvl1pPr>
          </a:lstStyle>
          <a:p>
            <a:pPr lvl="0" algn="l" eaLnBrk="0" fontAlgn="base" hangingPunct="0">
              <a:spcAft>
                <a:spcPct val="0"/>
              </a:spcAft>
            </a:pPr>
            <a:r>
              <a:rPr lang="en-US" altLang="ko-KR" dirty="0"/>
              <a:t>Title (</a:t>
            </a:r>
            <a:r>
              <a:rPr lang="en-US" altLang="ko-KR" dirty="0" err="1"/>
              <a:t>Tên</a:t>
            </a:r>
            <a:r>
              <a:rPr lang="en-US" altLang="ko-KR" dirty="0"/>
              <a:t> </a:t>
            </a:r>
            <a:r>
              <a:rPr lang="en-US" altLang="ko-KR" dirty="0" err="1"/>
              <a:t>chủ</a:t>
            </a:r>
            <a:r>
              <a:rPr lang="en-US" altLang="ko-KR" dirty="0"/>
              <a:t> </a:t>
            </a:r>
            <a:r>
              <a:rPr lang="en-US" altLang="ko-KR" dirty="0" err="1"/>
              <a:t>đề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" name="자유형 4"/>
          <p:cNvSpPr/>
          <p:nvPr userDrawn="1"/>
        </p:nvSpPr>
        <p:spPr>
          <a:xfrm>
            <a:off x="211050" y="652240"/>
            <a:ext cx="11771855" cy="63688"/>
          </a:xfrm>
          <a:custGeom>
            <a:avLst/>
            <a:gdLst>
              <a:gd name="connsiteX0" fmla="*/ 0 w 9583947"/>
              <a:gd name="connsiteY0" fmla="*/ 0 h 0"/>
              <a:gd name="connsiteX1" fmla="*/ 9583947 w 9583947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583947">
                <a:moveTo>
                  <a:pt x="0" y="0"/>
                </a:moveTo>
                <a:lnTo>
                  <a:pt x="9583947" y="0"/>
                </a:lnTo>
              </a:path>
            </a:pathLst>
          </a:custGeom>
          <a:ln w="6350">
            <a:solidFill>
              <a:srgbClr val="00376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112544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215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/>
              <a:ea typeface="맑은 고딕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3147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" y="0"/>
            <a:ext cx="12188246" cy="6854834"/>
          </a:xfrm>
          <a:prstGeom prst="rect">
            <a:avLst/>
          </a:prstGeom>
        </p:spPr>
      </p:pic>
      <p:grpSp>
        <p:nvGrpSpPr>
          <p:cNvPr id="6" name="그룹 5"/>
          <p:cNvGrpSpPr/>
          <p:nvPr userDrawn="1"/>
        </p:nvGrpSpPr>
        <p:grpSpPr>
          <a:xfrm>
            <a:off x="5451556" y="2364586"/>
            <a:ext cx="1495921" cy="366267"/>
            <a:chOff x="1217301" y="827767"/>
            <a:chExt cx="1215436" cy="366267"/>
          </a:xfrm>
        </p:grpSpPr>
        <p:sp>
          <p:nvSpPr>
            <p:cNvPr id="7" name="직사각형 6"/>
            <p:cNvSpPr/>
            <p:nvPr/>
          </p:nvSpPr>
          <p:spPr>
            <a:xfrm rot="5400000">
              <a:off x="1700609" y="679696"/>
              <a:ext cx="80606" cy="376748"/>
            </a:xfrm>
            <a:prstGeom prst="rect">
              <a:avLst/>
            </a:prstGeom>
            <a:solidFill>
              <a:srgbClr val="FF6B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215"/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1217301" y="912290"/>
              <a:ext cx="1215436" cy="2817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1231" dirty="0">
                  <a:gradFill>
                    <a:gsLst>
                      <a:gs pos="0">
                        <a:srgbClr val="FF6B00"/>
                      </a:gs>
                      <a:gs pos="100000">
                        <a:srgbClr val="FF6B00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2021 </a:t>
              </a:r>
              <a:r>
                <a:rPr lang="en-US" altLang="ko-KR" sz="1231" dirty="0" err="1">
                  <a:gradFill>
                    <a:gsLst>
                      <a:gs pos="0">
                        <a:srgbClr val="FF6B00"/>
                      </a:gs>
                      <a:gs pos="100000">
                        <a:srgbClr val="FF6B00"/>
                      </a:gs>
                    </a:gsLst>
                    <a:lin ang="5400000" scaled="1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Multicampus</a:t>
              </a:r>
              <a:endParaRPr lang="ko-KR" altLang="en-US" sz="1231" dirty="0">
                <a:gradFill>
                  <a:gsLst>
                    <a:gs pos="0">
                      <a:srgbClr val="FF6B00"/>
                    </a:gs>
                    <a:gs pos="100000">
                      <a:srgbClr val="FF6B00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sp>
        <p:nvSpPr>
          <p:cNvPr id="9" name="직사각형 8"/>
          <p:cNvSpPr/>
          <p:nvPr userDrawn="1"/>
        </p:nvSpPr>
        <p:spPr>
          <a:xfrm>
            <a:off x="5364992" y="2709880"/>
            <a:ext cx="166904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12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E</a:t>
            </a:r>
            <a:r>
              <a:rPr lang="en-US" altLang="ko-KR" sz="1200" baseline="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– learning IT course</a:t>
            </a:r>
            <a:endParaRPr lang="ko-KR" altLang="en-US" sz="1200" spc="-62" dirty="0">
              <a:gradFill>
                <a:gsLst>
                  <a:gs pos="0">
                    <a:schemeClr val="tx1"/>
                  </a:gs>
                  <a:gs pos="100000">
                    <a:schemeClr val="tx1"/>
                  </a:gs>
                </a:gsLst>
                <a:lin ang="5400000" scaled="1"/>
              </a:gra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31" y="6521568"/>
            <a:ext cx="1358632" cy="21673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689" y="189782"/>
            <a:ext cx="1363148" cy="163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0808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0419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3" r:id="rId1"/>
    <p:sldLayoutId id="2147483724" r:id="rId2"/>
    <p:sldLayoutId id="2147483725" r:id="rId3"/>
    <p:sldLayoutId id="2147483718" r:id="rId4"/>
    <p:sldLayoutId id="2147483726" r:id="rId5"/>
  </p:sldLayoutIdLst>
  <p:txStyles>
    <p:titleStyle>
      <a:lvl1pPr algn="ctr" defTabSz="1125444" rtl="0" eaLnBrk="1" latinLnBrk="1" hangingPunct="1">
        <a:spcBef>
          <a:spcPct val="0"/>
        </a:spcBef>
        <a:buNone/>
        <a:defRPr sz="541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2041" indent="-422041" algn="l" defTabSz="1125444" rtl="0" eaLnBrk="1" latinLnBrk="1" hangingPunct="1">
        <a:spcBef>
          <a:spcPct val="20000"/>
        </a:spcBef>
        <a:buFont typeface="Arial" panose="020B0604020202020204" pitchFamily="34" charset="0"/>
        <a:buChar char="•"/>
        <a:defRPr sz="3939" kern="1200">
          <a:solidFill>
            <a:schemeClr val="tx1"/>
          </a:solidFill>
          <a:latin typeface="+mn-lt"/>
          <a:ea typeface="+mn-ea"/>
          <a:cs typeface="+mn-cs"/>
        </a:defRPr>
      </a:lvl1pPr>
      <a:lvl2pPr marL="914423" indent="-351701" algn="l" defTabSz="1125444" rtl="0" eaLnBrk="1" latinLnBrk="1" hangingPunct="1">
        <a:spcBef>
          <a:spcPct val="20000"/>
        </a:spcBef>
        <a:buFont typeface="Arial" panose="020B0604020202020204" pitchFamily="34" charset="0"/>
        <a:buChar char="–"/>
        <a:defRPr sz="3446" kern="1200">
          <a:solidFill>
            <a:schemeClr val="tx1"/>
          </a:solidFill>
          <a:latin typeface="+mn-lt"/>
          <a:ea typeface="+mn-ea"/>
          <a:cs typeface="+mn-cs"/>
        </a:defRPr>
      </a:lvl2pPr>
      <a:lvl3pPr marL="1406804" indent="-281361" algn="l" defTabSz="1125444" rtl="0" eaLnBrk="1" latinLnBrk="1" hangingPunct="1">
        <a:spcBef>
          <a:spcPct val="20000"/>
        </a:spcBef>
        <a:buFont typeface="Arial" panose="020B0604020202020204" pitchFamily="34" charset="0"/>
        <a:buChar char="•"/>
        <a:defRPr sz="2954" kern="1200">
          <a:solidFill>
            <a:schemeClr val="tx1"/>
          </a:solidFill>
          <a:latin typeface="+mn-lt"/>
          <a:ea typeface="+mn-ea"/>
          <a:cs typeface="+mn-cs"/>
        </a:defRPr>
      </a:lvl3pPr>
      <a:lvl4pPr marL="1969526" indent="-281361" algn="l" defTabSz="1125444" rtl="0" eaLnBrk="1" latinLnBrk="1" hangingPunct="1">
        <a:spcBef>
          <a:spcPct val="20000"/>
        </a:spcBef>
        <a:buFont typeface="Arial" panose="020B0604020202020204" pitchFamily="34" charset="0"/>
        <a:buChar char="–"/>
        <a:defRPr sz="2462" kern="1200">
          <a:solidFill>
            <a:schemeClr val="tx1"/>
          </a:solidFill>
          <a:latin typeface="+mn-lt"/>
          <a:ea typeface="+mn-ea"/>
          <a:cs typeface="+mn-cs"/>
        </a:defRPr>
      </a:lvl4pPr>
      <a:lvl5pPr marL="2532248" indent="-281361" algn="l" defTabSz="1125444" rtl="0" eaLnBrk="1" latinLnBrk="1" hangingPunct="1">
        <a:spcBef>
          <a:spcPct val="20000"/>
        </a:spcBef>
        <a:buFont typeface="Arial" panose="020B0604020202020204" pitchFamily="34" charset="0"/>
        <a:buChar char="»"/>
        <a:defRPr sz="2462" kern="1200">
          <a:solidFill>
            <a:schemeClr val="tx1"/>
          </a:solidFill>
          <a:latin typeface="+mn-lt"/>
          <a:ea typeface="+mn-ea"/>
          <a:cs typeface="+mn-cs"/>
        </a:defRPr>
      </a:lvl5pPr>
      <a:lvl6pPr marL="3094970" indent="-281361" algn="l" defTabSz="1125444" rtl="0" eaLnBrk="1" latinLnBrk="1" hangingPunct="1">
        <a:spcBef>
          <a:spcPct val="20000"/>
        </a:spcBef>
        <a:buFont typeface="Arial" panose="020B0604020202020204" pitchFamily="34" charset="0"/>
        <a:buChar char="•"/>
        <a:defRPr sz="2462" kern="1200">
          <a:solidFill>
            <a:schemeClr val="tx1"/>
          </a:solidFill>
          <a:latin typeface="+mn-lt"/>
          <a:ea typeface="+mn-ea"/>
          <a:cs typeface="+mn-cs"/>
        </a:defRPr>
      </a:lvl6pPr>
      <a:lvl7pPr marL="3657691" indent="-281361" algn="l" defTabSz="1125444" rtl="0" eaLnBrk="1" latinLnBrk="1" hangingPunct="1">
        <a:spcBef>
          <a:spcPct val="20000"/>
        </a:spcBef>
        <a:buFont typeface="Arial" panose="020B0604020202020204" pitchFamily="34" charset="0"/>
        <a:buChar char="•"/>
        <a:defRPr sz="2462" kern="1200">
          <a:solidFill>
            <a:schemeClr val="tx1"/>
          </a:solidFill>
          <a:latin typeface="+mn-lt"/>
          <a:ea typeface="+mn-ea"/>
          <a:cs typeface="+mn-cs"/>
        </a:defRPr>
      </a:lvl7pPr>
      <a:lvl8pPr marL="4220413" indent="-281361" algn="l" defTabSz="1125444" rtl="0" eaLnBrk="1" latinLnBrk="1" hangingPunct="1">
        <a:spcBef>
          <a:spcPct val="20000"/>
        </a:spcBef>
        <a:buFont typeface="Arial" panose="020B0604020202020204" pitchFamily="34" charset="0"/>
        <a:buChar char="•"/>
        <a:defRPr sz="2462" kern="1200">
          <a:solidFill>
            <a:schemeClr val="tx1"/>
          </a:solidFill>
          <a:latin typeface="+mn-lt"/>
          <a:ea typeface="+mn-ea"/>
          <a:cs typeface="+mn-cs"/>
        </a:defRPr>
      </a:lvl8pPr>
      <a:lvl9pPr marL="4783135" indent="-281361" algn="l" defTabSz="1125444" rtl="0" eaLnBrk="1" latinLnBrk="1" hangingPunct="1">
        <a:spcBef>
          <a:spcPct val="20000"/>
        </a:spcBef>
        <a:buFont typeface="Arial" panose="020B0604020202020204" pitchFamily="34" charset="0"/>
        <a:buChar char="•"/>
        <a:defRPr sz="246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125444" rtl="0" eaLnBrk="1" latinLnBrk="1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1pPr>
      <a:lvl2pPr marL="562722" algn="l" defTabSz="1125444" rtl="0" eaLnBrk="1" latinLnBrk="1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2pPr>
      <a:lvl3pPr marL="1125444" algn="l" defTabSz="1125444" rtl="0" eaLnBrk="1" latinLnBrk="1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3pPr>
      <a:lvl4pPr marL="1688165" algn="l" defTabSz="1125444" rtl="0" eaLnBrk="1" latinLnBrk="1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4pPr>
      <a:lvl5pPr marL="2250887" algn="l" defTabSz="1125444" rtl="0" eaLnBrk="1" latinLnBrk="1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5pPr>
      <a:lvl6pPr marL="2813609" algn="l" defTabSz="1125444" rtl="0" eaLnBrk="1" latinLnBrk="1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6pPr>
      <a:lvl7pPr marL="3376331" algn="l" defTabSz="1125444" rtl="0" eaLnBrk="1" latinLnBrk="1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7pPr>
      <a:lvl8pPr marL="3939052" algn="l" defTabSz="1125444" rtl="0" eaLnBrk="1" latinLnBrk="1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8pPr>
      <a:lvl9pPr marL="4501774" algn="l" defTabSz="1125444" rtl="0" eaLnBrk="1" latinLnBrk="1" hangingPunct="1">
        <a:defRPr sz="22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png"/><Relationship Id="rId5" Type="http://schemas.openxmlformats.org/officeDocument/2006/relationships/customXml" Target="../ink/ink11.xml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1AA1505-7D10-4936-8871-0D9C2FF6255E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đội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gồm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K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giống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chuyển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hóa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pepsi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trung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tâm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0)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1,2,…, 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trọng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chuyển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tối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Q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thùng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l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yêu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[</a:t>
            </a:r>
            <a:r>
              <a:rPr lang="en-US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thùng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i="1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= 1,…, </a:t>
            </a:r>
            <a:r>
              <a:rPr lang="en-US" sz="1800" i="1" dirty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xây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dựng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phư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ng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chuyển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đều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chuyển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bởi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đúng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Tổng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l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hàng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v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quá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tải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trọng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đó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Cần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liệt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kê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ơng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chuyển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800" dirty="0">
              <a:latin typeface="Times New Roman" pitchFamily="18" charset="0"/>
              <a:cs typeface="Times New Roman" pitchFamily="18" charset="0"/>
            </a:endParaRPr>
          </a:p>
          <a:p>
            <a:endParaRPr lang="en-GB" sz="1800" dirty="0">
              <a:latin typeface="Times New Roman" pitchFamily="18" charset="0"/>
              <a:cs typeface="Times New Roman" pitchFamily="18" charset="0"/>
            </a:endParaRPr>
          </a:p>
          <a:p>
            <a:endParaRPr lang="en-GB" sz="18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B8AF0B6-DCAE-4C66-AB37-18084331E8F0}"/>
                  </a:ext>
                </a:extLst>
              </p14:cNvPr>
              <p14:cNvContentPartPr/>
              <p14:nvPr/>
            </p14:nvContentPartPr>
            <p14:xfrm>
              <a:off x="623880" y="23040"/>
              <a:ext cx="11265120" cy="6053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B8AF0B6-DCAE-4C66-AB37-18084331E8F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4520" y="13680"/>
                <a:ext cx="11283840" cy="607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52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76D5E8-64CF-4EEF-ADEE-91156719FA35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Chiến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 l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(y[1],. . ., y[K])</a:t>
            </a: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(y[1],. . ., y[K]),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x[1,...,N]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x[y[1]]</a:t>
            </a: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x[v] = u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2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u &gt; 0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x[u]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vẫn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</a:p>
          <a:p>
            <a:pPr lvl="2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u = 0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3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= K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K)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nào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cũng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ghi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ơng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8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076928-F6C3-4D3F-AD79-310B20F2F81E}"/>
              </a:ext>
            </a:extLst>
          </p:cNvPr>
          <p:cNvSpPr/>
          <p:nvPr/>
        </p:nvSpPr>
        <p:spPr>
          <a:xfrm>
            <a:off x="658180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CF14A1-88EE-41F5-A28E-38B03F154E17}"/>
              </a:ext>
            </a:extLst>
          </p:cNvPr>
          <p:cNvSpPr/>
          <p:nvPr/>
        </p:nvSpPr>
        <p:spPr>
          <a:xfrm>
            <a:off x="7517910" y="46673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508A09C-4CF7-40CF-8054-D7E1A177A495}"/>
              </a:ext>
            </a:extLst>
          </p:cNvPr>
          <p:cNvSpPr/>
          <p:nvPr/>
        </p:nvSpPr>
        <p:spPr>
          <a:xfrm>
            <a:off x="7499140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0BA816-F136-4EF3-82DE-35C2AE90DCA5}"/>
              </a:ext>
            </a:extLst>
          </p:cNvPr>
          <p:cNvSpPr/>
          <p:nvPr/>
        </p:nvSpPr>
        <p:spPr>
          <a:xfrm>
            <a:off x="747094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0B6D2C-304A-478E-86F2-267180158795}"/>
              </a:ext>
            </a:extLst>
          </p:cNvPr>
          <p:cNvSpPr/>
          <p:nvPr/>
        </p:nvSpPr>
        <p:spPr>
          <a:xfrm>
            <a:off x="8526022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669A66-AB20-4805-9A57-6DDF84404317}"/>
              </a:ext>
            </a:extLst>
          </p:cNvPr>
          <p:cNvSpPr/>
          <p:nvPr/>
        </p:nvSpPr>
        <p:spPr>
          <a:xfrm>
            <a:off x="8526022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FD3C1B-83FC-409D-8618-925038BD5DE1}"/>
              </a:ext>
            </a:extLst>
          </p:cNvPr>
          <p:cNvSpPr/>
          <p:nvPr/>
        </p:nvSpPr>
        <p:spPr>
          <a:xfrm>
            <a:off x="849778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D4169BD-F808-4A9A-87EA-15B60393D3F0}"/>
              </a:ext>
            </a:extLst>
          </p:cNvPr>
          <p:cNvSpPr/>
          <p:nvPr/>
        </p:nvSpPr>
        <p:spPr>
          <a:xfrm>
            <a:off x="1054224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1A89FE-6CF2-4F8C-BD42-338D70312635}"/>
              </a:ext>
            </a:extLst>
          </p:cNvPr>
          <p:cNvSpPr/>
          <p:nvPr/>
        </p:nvSpPr>
        <p:spPr>
          <a:xfrm>
            <a:off x="9640484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634248-D048-4D3F-B856-EA04A4C3CC30}"/>
              </a:ext>
            </a:extLst>
          </p:cNvPr>
          <p:cNvSpPr/>
          <p:nvPr/>
        </p:nvSpPr>
        <p:spPr>
          <a:xfrm>
            <a:off x="9631099" y="61056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61A6CCE-1996-463C-98DF-3EA4C80D6C10}"/>
              </a:ext>
            </a:extLst>
          </p:cNvPr>
          <p:cNvCxnSpPr>
            <a:stCxn id="6" idx="7"/>
            <a:endCxn id="7" idx="3"/>
          </p:cNvCxnSpPr>
          <p:nvPr/>
        </p:nvCxnSpPr>
        <p:spPr>
          <a:xfrm flipV="1">
            <a:off x="6950582" y="5036111"/>
            <a:ext cx="630600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EFF868-93A3-48AD-9009-D5AAF2C479DF}"/>
              </a:ext>
            </a:extLst>
          </p:cNvPr>
          <p:cNvCxnSpPr>
            <a:stCxn id="7" idx="6"/>
            <a:endCxn id="11" idx="2"/>
          </p:cNvCxnSpPr>
          <p:nvPr/>
        </p:nvCxnSpPr>
        <p:spPr>
          <a:xfrm flipV="1">
            <a:off x="7949958" y="4866264"/>
            <a:ext cx="576064" cy="17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9490BD-DA61-44DD-B81A-0B933CAB7097}"/>
              </a:ext>
            </a:extLst>
          </p:cNvPr>
          <p:cNvCxnSpPr>
            <a:stCxn id="11" idx="6"/>
            <a:endCxn id="15" idx="2"/>
          </p:cNvCxnSpPr>
          <p:nvPr/>
        </p:nvCxnSpPr>
        <p:spPr>
          <a:xfrm>
            <a:off x="8958070" y="4866264"/>
            <a:ext cx="682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C48C9C-96DB-4611-B1D0-D5CE4AE773DC}"/>
              </a:ext>
            </a:extLst>
          </p:cNvPr>
          <p:cNvCxnSpPr>
            <a:stCxn id="15" idx="5"/>
            <a:endCxn id="14" idx="1"/>
          </p:cNvCxnSpPr>
          <p:nvPr/>
        </p:nvCxnSpPr>
        <p:spPr>
          <a:xfrm>
            <a:off x="10009260" y="5019016"/>
            <a:ext cx="596258" cy="431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E2CEBE5-E134-4A29-A1CB-C43C0BEA3A31}"/>
              </a:ext>
            </a:extLst>
          </p:cNvPr>
          <p:cNvCxnSpPr>
            <a:stCxn id="6" idx="6"/>
            <a:endCxn id="9" idx="2"/>
          </p:cNvCxnSpPr>
          <p:nvPr/>
        </p:nvCxnSpPr>
        <p:spPr>
          <a:xfrm>
            <a:off x="7013854" y="5603439"/>
            <a:ext cx="485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44A0D4-4F09-437A-B7A2-17FFF0E989CE}"/>
              </a:ext>
            </a:extLst>
          </p:cNvPr>
          <p:cNvCxnSpPr>
            <a:stCxn id="9" idx="6"/>
            <a:endCxn id="12" idx="2"/>
          </p:cNvCxnSpPr>
          <p:nvPr/>
        </p:nvCxnSpPr>
        <p:spPr>
          <a:xfrm>
            <a:off x="7931188" y="5603439"/>
            <a:ext cx="5948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BBD5C4-FEF6-4607-8AA5-414597217122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8958070" y="5603439"/>
            <a:ext cx="1584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602ACF-517B-4D71-9D93-AD1611259CB1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6950582" y="5756191"/>
            <a:ext cx="583633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339D867-3AF4-4894-8594-8F44A911984C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>
            <a:off x="7902991" y="6323519"/>
            <a:ext cx="5947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E6A0EA-EA47-4FB9-A2AA-867A1123237A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 flipV="1">
            <a:off x="8929831" y="6321659"/>
            <a:ext cx="701268" cy="1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953155-4B51-40E2-867E-48F9594770DC}"/>
              </a:ext>
            </a:extLst>
          </p:cNvPr>
          <p:cNvCxnSpPr>
            <a:stCxn id="16" idx="7"/>
            <a:endCxn id="14" idx="3"/>
          </p:cNvCxnSpPr>
          <p:nvPr/>
        </p:nvCxnSpPr>
        <p:spPr>
          <a:xfrm flipV="1">
            <a:off x="9999875" y="5756191"/>
            <a:ext cx="605643" cy="41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CEBBE85-5F20-41B5-8147-F33BCE6F9D95}"/>
              </a:ext>
            </a:extLst>
          </p:cNvPr>
          <p:cNvSpPr/>
          <p:nvPr/>
        </p:nvSpPr>
        <p:spPr>
          <a:xfrm>
            <a:off x="7373894" y="4595327"/>
            <a:ext cx="667617" cy="20162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FBDC0A8-27C9-419A-B330-B3185A700F84}"/>
                  </a:ext>
                </a:extLst>
              </p14:cNvPr>
              <p14:cNvContentPartPr/>
              <p14:nvPr/>
            </p14:nvContentPartPr>
            <p14:xfrm>
              <a:off x="2107800" y="1109520"/>
              <a:ext cx="9247680" cy="35758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FBDC0A8-27C9-419A-B330-B3185A700F8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98440" y="1100160"/>
                <a:ext cx="9266400" cy="3594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54387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76D5E8-64CF-4EEF-ADEE-91156719FA35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Chiến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 l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(y[1],. . ., y[K])</a:t>
            </a: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(y[1],. . ., y[K]),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x[1,...,N]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x[y[1]]</a:t>
            </a: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x[v] = u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2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u &gt; 0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x[u]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vẫn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</a:p>
          <a:p>
            <a:pPr lvl="2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u = 0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3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= K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K)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nào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cũng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ghi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ơng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3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Ng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lại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k+1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bởi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x[y[k+1]]</a:t>
            </a:r>
          </a:p>
          <a:p>
            <a:endParaRPr lang="en-GB" sz="18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076928-F6C3-4D3F-AD79-310B20F2F81E}"/>
              </a:ext>
            </a:extLst>
          </p:cNvPr>
          <p:cNvSpPr/>
          <p:nvPr/>
        </p:nvSpPr>
        <p:spPr>
          <a:xfrm>
            <a:off x="658180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CF14A1-88EE-41F5-A28E-38B03F154E17}"/>
              </a:ext>
            </a:extLst>
          </p:cNvPr>
          <p:cNvSpPr/>
          <p:nvPr/>
        </p:nvSpPr>
        <p:spPr>
          <a:xfrm>
            <a:off x="7517910" y="46673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508A09C-4CF7-40CF-8054-D7E1A177A495}"/>
              </a:ext>
            </a:extLst>
          </p:cNvPr>
          <p:cNvSpPr/>
          <p:nvPr/>
        </p:nvSpPr>
        <p:spPr>
          <a:xfrm>
            <a:off x="7499140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0BA816-F136-4EF3-82DE-35C2AE90DCA5}"/>
              </a:ext>
            </a:extLst>
          </p:cNvPr>
          <p:cNvSpPr/>
          <p:nvPr/>
        </p:nvSpPr>
        <p:spPr>
          <a:xfrm>
            <a:off x="747094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0B6D2C-304A-478E-86F2-267180158795}"/>
              </a:ext>
            </a:extLst>
          </p:cNvPr>
          <p:cNvSpPr/>
          <p:nvPr/>
        </p:nvSpPr>
        <p:spPr>
          <a:xfrm>
            <a:off x="8526022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669A66-AB20-4805-9A57-6DDF84404317}"/>
              </a:ext>
            </a:extLst>
          </p:cNvPr>
          <p:cNvSpPr/>
          <p:nvPr/>
        </p:nvSpPr>
        <p:spPr>
          <a:xfrm>
            <a:off x="8526022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FD3C1B-83FC-409D-8618-925038BD5DE1}"/>
              </a:ext>
            </a:extLst>
          </p:cNvPr>
          <p:cNvSpPr/>
          <p:nvPr/>
        </p:nvSpPr>
        <p:spPr>
          <a:xfrm>
            <a:off x="849778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D4169BD-F808-4A9A-87EA-15B60393D3F0}"/>
              </a:ext>
            </a:extLst>
          </p:cNvPr>
          <p:cNvSpPr/>
          <p:nvPr/>
        </p:nvSpPr>
        <p:spPr>
          <a:xfrm>
            <a:off x="1054224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1A89FE-6CF2-4F8C-BD42-338D70312635}"/>
              </a:ext>
            </a:extLst>
          </p:cNvPr>
          <p:cNvSpPr/>
          <p:nvPr/>
        </p:nvSpPr>
        <p:spPr>
          <a:xfrm>
            <a:off x="9640484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634248-D048-4D3F-B856-EA04A4C3CC30}"/>
              </a:ext>
            </a:extLst>
          </p:cNvPr>
          <p:cNvSpPr/>
          <p:nvPr/>
        </p:nvSpPr>
        <p:spPr>
          <a:xfrm>
            <a:off x="9631099" y="61056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61A6CCE-1996-463C-98DF-3EA4C80D6C10}"/>
              </a:ext>
            </a:extLst>
          </p:cNvPr>
          <p:cNvCxnSpPr>
            <a:stCxn id="6" idx="7"/>
            <a:endCxn id="7" idx="3"/>
          </p:cNvCxnSpPr>
          <p:nvPr/>
        </p:nvCxnSpPr>
        <p:spPr>
          <a:xfrm flipV="1">
            <a:off x="6950582" y="5036111"/>
            <a:ext cx="630600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EFF868-93A3-48AD-9009-D5AAF2C479DF}"/>
              </a:ext>
            </a:extLst>
          </p:cNvPr>
          <p:cNvCxnSpPr>
            <a:stCxn id="7" idx="6"/>
            <a:endCxn id="11" idx="2"/>
          </p:cNvCxnSpPr>
          <p:nvPr/>
        </p:nvCxnSpPr>
        <p:spPr>
          <a:xfrm flipV="1">
            <a:off x="7949958" y="4866264"/>
            <a:ext cx="576064" cy="17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9490BD-DA61-44DD-B81A-0B933CAB7097}"/>
              </a:ext>
            </a:extLst>
          </p:cNvPr>
          <p:cNvCxnSpPr>
            <a:stCxn id="11" idx="6"/>
            <a:endCxn id="15" idx="2"/>
          </p:cNvCxnSpPr>
          <p:nvPr/>
        </p:nvCxnSpPr>
        <p:spPr>
          <a:xfrm>
            <a:off x="8958070" y="4866264"/>
            <a:ext cx="682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C48C9C-96DB-4611-B1D0-D5CE4AE773DC}"/>
              </a:ext>
            </a:extLst>
          </p:cNvPr>
          <p:cNvCxnSpPr>
            <a:stCxn id="15" idx="5"/>
            <a:endCxn id="14" idx="1"/>
          </p:cNvCxnSpPr>
          <p:nvPr/>
        </p:nvCxnSpPr>
        <p:spPr>
          <a:xfrm>
            <a:off x="10009260" y="5019016"/>
            <a:ext cx="596258" cy="431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E2CEBE5-E134-4A29-A1CB-C43C0BEA3A31}"/>
              </a:ext>
            </a:extLst>
          </p:cNvPr>
          <p:cNvCxnSpPr>
            <a:stCxn id="6" idx="6"/>
            <a:endCxn id="9" idx="2"/>
          </p:cNvCxnSpPr>
          <p:nvPr/>
        </p:nvCxnSpPr>
        <p:spPr>
          <a:xfrm>
            <a:off x="7013854" y="5603439"/>
            <a:ext cx="485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44A0D4-4F09-437A-B7A2-17FFF0E989CE}"/>
              </a:ext>
            </a:extLst>
          </p:cNvPr>
          <p:cNvCxnSpPr>
            <a:stCxn id="9" idx="6"/>
            <a:endCxn id="12" idx="2"/>
          </p:cNvCxnSpPr>
          <p:nvPr/>
        </p:nvCxnSpPr>
        <p:spPr>
          <a:xfrm>
            <a:off x="7931188" y="5603439"/>
            <a:ext cx="5948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BBD5C4-FEF6-4607-8AA5-414597217122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8958070" y="5603439"/>
            <a:ext cx="1584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602ACF-517B-4D71-9D93-AD1611259CB1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6950582" y="5756191"/>
            <a:ext cx="583633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339D867-3AF4-4894-8594-8F44A911984C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>
            <a:off x="7902991" y="6323519"/>
            <a:ext cx="5947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E6A0EA-EA47-4FB9-A2AA-867A1123237A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 flipV="1">
            <a:off x="8929831" y="6321659"/>
            <a:ext cx="701268" cy="1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953155-4B51-40E2-867E-48F9594770DC}"/>
              </a:ext>
            </a:extLst>
          </p:cNvPr>
          <p:cNvCxnSpPr>
            <a:stCxn id="16" idx="7"/>
            <a:endCxn id="14" idx="3"/>
          </p:cNvCxnSpPr>
          <p:nvPr/>
        </p:nvCxnSpPr>
        <p:spPr>
          <a:xfrm flipV="1">
            <a:off x="9999875" y="5756191"/>
            <a:ext cx="605643" cy="41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CEBBE85-5F20-41B5-8147-F33BCE6F9D95}"/>
              </a:ext>
            </a:extLst>
          </p:cNvPr>
          <p:cNvSpPr/>
          <p:nvPr/>
        </p:nvSpPr>
        <p:spPr>
          <a:xfrm>
            <a:off x="7373894" y="4595327"/>
            <a:ext cx="667617" cy="20162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8CBFB9A-3481-477A-A974-00743EBB0094}"/>
                  </a:ext>
                </a:extLst>
              </p14:cNvPr>
              <p14:cNvContentPartPr/>
              <p14:nvPr/>
            </p14:nvContentPartPr>
            <p14:xfrm>
              <a:off x="7914240" y="2165760"/>
              <a:ext cx="3151080" cy="679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8CBFB9A-3481-477A-A974-00743EBB009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904880" y="2156400"/>
                <a:ext cx="3169800" cy="698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6676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76D5E8-64CF-4EEF-ADEE-91156719FA35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Chiến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 l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(y[1],. . ., y[K])</a:t>
            </a: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(y[1],. . ., y[K]),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x[1,...,N]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x[y[1]]</a:t>
            </a: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x[v] = u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2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u &gt; 0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x[u]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vẫn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</a:p>
          <a:p>
            <a:pPr lvl="2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u = 0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3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= K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K)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nào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cũng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ghi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ơng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3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Ng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lại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k+1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bởi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x[y[k+1]]</a:t>
            </a: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Biến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segments</a:t>
            </a:r>
          </a:p>
          <a:p>
            <a:pPr lvl="2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Ghi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chặng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đoạn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nối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giữa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2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liên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ờng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2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Khi segments = N+K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phư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ng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án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8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076928-F6C3-4D3F-AD79-310B20F2F81E}"/>
              </a:ext>
            </a:extLst>
          </p:cNvPr>
          <p:cNvSpPr/>
          <p:nvPr/>
        </p:nvSpPr>
        <p:spPr>
          <a:xfrm>
            <a:off x="658180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CF14A1-88EE-41F5-A28E-38B03F154E17}"/>
              </a:ext>
            </a:extLst>
          </p:cNvPr>
          <p:cNvSpPr/>
          <p:nvPr/>
        </p:nvSpPr>
        <p:spPr>
          <a:xfrm>
            <a:off x="7517910" y="46673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508A09C-4CF7-40CF-8054-D7E1A177A495}"/>
              </a:ext>
            </a:extLst>
          </p:cNvPr>
          <p:cNvSpPr/>
          <p:nvPr/>
        </p:nvSpPr>
        <p:spPr>
          <a:xfrm>
            <a:off x="7499140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0BA816-F136-4EF3-82DE-35C2AE90DCA5}"/>
              </a:ext>
            </a:extLst>
          </p:cNvPr>
          <p:cNvSpPr/>
          <p:nvPr/>
        </p:nvSpPr>
        <p:spPr>
          <a:xfrm>
            <a:off x="747094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0B6D2C-304A-478E-86F2-267180158795}"/>
              </a:ext>
            </a:extLst>
          </p:cNvPr>
          <p:cNvSpPr/>
          <p:nvPr/>
        </p:nvSpPr>
        <p:spPr>
          <a:xfrm>
            <a:off x="8526022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669A66-AB20-4805-9A57-6DDF84404317}"/>
              </a:ext>
            </a:extLst>
          </p:cNvPr>
          <p:cNvSpPr/>
          <p:nvPr/>
        </p:nvSpPr>
        <p:spPr>
          <a:xfrm>
            <a:off x="8526022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FD3C1B-83FC-409D-8618-925038BD5DE1}"/>
              </a:ext>
            </a:extLst>
          </p:cNvPr>
          <p:cNvSpPr/>
          <p:nvPr/>
        </p:nvSpPr>
        <p:spPr>
          <a:xfrm>
            <a:off x="849778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D4169BD-F808-4A9A-87EA-15B60393D3F0}"/>
              </a:ext>
            </a:extLst>
          </p:cNvPr>
          <p:cNvSpPr/>
          <p:nvPr/>
        </p:nvSpPr>
        <p:spPr>
          <a:xfrm>
            <a:off x="1054224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1A89FE-6CF2-4F8C-BD42-338D70312635}"/>
              </a:ext>
            </a:extLst>
          </p:cNvPr>
          <p:cNvSpPr/>
          <p:nvPr/>
        </p:nvSpPr>
        <p:spPr>
          <a:xfrm>
            <a:off x="9640484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634248-D048-4D3F-B856-EA04A4C3CC30}"/>
              </a:ext>
            </a:extLst>
          </p:cNvPr>
          <p:cNvSpPr/>
          <p:nvPr/>
        </p:nvSpPr>
        <p:spPr>
          <a:xfrm>
            <a:off x="9631099" y="61056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61A6CCE-1996-463C-98DF-3EA4C80D6C10}"/>
              </a:ext>
            </a:extLst>
          </p:cNvPr>
          <p:cNvCxnSpPr>
            <a:stCxn id="6" idx="7"/>
            <a:endCxn id="7" idx="3"/>
          </p:cNvCxnSpPr>
          <p:nvPr/>
        </p:nvCxnSpPr>
        <p:spPr>
          <a:xfrm flipV="1">
            <a:off x="6950582" y="5036111"/>
            <a:ext cx="630600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EFF868-93A3-48AD-9009-D5AAF2C479DF}"/>
              </a:ext>
            </a:extLst>
          </p:cNvPr>
          <p:cNvCxnSpPr>
            <a:stCxn id="7" idx="6"/>
            <a:endCxn id="11" idx="2"/>
          </p:cNvCxnSpPr>
          <p:nvPr/>
        </p:nvCxnSpPr>
        <p:spPr>
          <a:xfrm flipV="1">
            <a:off x="7949958" y="4866264"/>
            <a:ext cx="576064" cy="17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9490BD-DA61-44DD-B81A-0B933CAB7097}"/>
              </a:ext>
            </a:extLst>
          </p:cNvPr>
          <p:cNvCxnSpPr>
            <a:stCxn id="11" idx="6"/>
            <a:endCxn id="15" idx="2"/>
          </p:cNvCxnSpPr>
          <p:nvPr/>
        </p:nvCxnSpPr>
        <p:spPr>
          <a:xfrm>
            <a:off x="8958070" y="4866264"/>
            <a:ext cx="682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C48C9C-96DB-4611-B1D0-D5CE4AE773DC}"/>
              </a:ext>
            </a:extLst>
          </p:cNvPr>
          <p:cNvCxnSpPr>
            <a:stCxn id="15" idx="5"/>
            <a:endCxn id="14" idx="1"/>
          </p:cNvCxnSpPr>
          <p:nvPr/>
        </p:nvCxnSpPr>
        <p:spPr>
          <a:xfrm>
            <a:off x="10009260" y="5019016"/>
            <a:ext cx="596258" cy="431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E2CEBE5-E134-4A29-A1CB-C43C0BEA3A31}"/>
              </a:ext>
            </a:extLst>
          </p:cNvPr>
          <p:cNvCxnSpPr>
            <a:stCxn id="6" idx="6"/>
            <a:endCxn id="9" idx="2"/>
          </p:cNvCxnSpPr>
          <p:nvPr/>
        </p:nvCxnSpPr>
        <p:spPr>
          <a:xfrm>
            <a:off x="7013854" y="5603439"/>
            <a:ext cx="485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44A0D4-4F09-437A-B7A2-17FFF0E989CE}"/>
              </a:ext>
            </a:extLst>
          </p:cNvPr>
          <p:cNvCxnSpPr>
            <a:stCxn id="9" idx="6"/>
            <a:endCxn id="12" idx="2"/>
          </p:cNvCxnSpPr>
          <p:nvPr/>
        </p:nvCxnSpPr>
        <p:spPr>
          <a:xfrm>
            <a:off x="7931188" y="5603439"/>
            <a:ext cx="5948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BBD5C4-FEF6-4607-8AA5-414597217122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8958070" y="5603439"/>
            <a:ext cx="1584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602ACF-517B-4D71-9D93-AD1611259CB1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6950582" y="5756191"/>
            <a:ext cx="583633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339D867-3AF4-4894-8594-8F44A911984C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>
            <a:off x="7902991" y="6323519"/>
            <a:ext cx="5947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E6A0EA-EA47-4FB9-A2AA-867A1123237A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 flipV="1">
            <a:off x="8929831" y="6321659"/>
            <a:ext cx="701268" cy="1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953155-4B51-40E2-867E-48F9594770DC}"/>
              </a:ext>
            </a:extLst>
          </p:cNvPr>
          <p:cNvCxnSpPr>
            <a:stCxn id="16" idx="7"/>
            <a:endCxn id="14" idx="3"/>
          </p:cNvCxnSpPr>
          <p:nvPr/>
        </p:nvCxnSpPr>
        <p:spPr>
          <a:xfrm flipV="1">
            <a:off x="9999875" y="5756191"/>
            <a:ext cx="605643" cy="41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CEBBE85-5F20-41B5-8147-F33BCE6F9D95}"/>
              </a:ext>
            </a:extLst>
          </p:cNvPr>
          <p:cNvSpPr/>
          <p:nvPr/>
        </p:nvSpPr>
        <p:spPr>
          <a:xfrm>
            <a:off x="7373894" y="4595327"/>
            <a:ext cx="667617" cy="20162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C11790D-D98F-4F66-902D-7F8C61FB0023}"/>
                  </a:ext>
                </a:extLst>
              </p14:cNvPr>
              <p14:cNvContentPartPr/>
              <p14:nvPr/>
            </p14:nvContentPartPr>
            <p14:xfrm>
              <a:off x="1084320" y="3822480"/>
              <a:ext cx="9650520" cy="2530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C11790D-D98F-4F66-902D-7F8C61FB002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74960" y="3813120"/>
                <a:ext cx="9669240" cy="254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964432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CAD3987-48BD-40EE-B144-427EC996B97C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FC38DF5A-DB36-49D4-BBD8-74FB9FA2574C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8EAC92E6-782A-4493-B206-F10BB817959A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3A94D811-5325-43E5-9330-63C8AC5EEDDF}"/>
              </a:ext>
            </a:extLst>
          </p:cNvPr>
          <p:cNvCxnSpPr>
            <a:cxnSpLocks/>
            <a:stCxn id="36" idx="3"/>
            <a:endCxn id="37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41543B02-553A-4F86-BB29-8C0F0DD1C450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</p:spTree>
    <p:extLst>
      <p:ext uri="{BB962C8B-B14F-4D97-AF65-F5344CB8AC3E}">
        <p14:creationId xmlns:p14="http://schemas.microsoft.com/office/powerpoint/2010/main" val="8341831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EE8DFAF-81CF-4BAA-A9AE-DD60FE03F8A9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062F1AD6-28E9-4CD6-9203-C1C985A4D7E9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4E12192-E5AB-4B1E-B42F-B8A9C99D0F15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D6FC2DC-780D-432B-89D3-551D79503719}"/>
              </a:ext>
            </a:extLst>
          </p:cNvPr>
          <p:cNvCxnSpPr>
            <a:cxnSpLocks/>
            <a:stCxn id="10" idx="3"/>
            <a:endCxn id="11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89976E68-BD09-4923-8DCF-4CB56C357A92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CC3C281-FAA7-43A8-87A3-98AFE396D23C}"/>
              </a:ext>
            </a:extLst>
          </p:cNvPr>
          <p:cNvSpPr/>
          <p:nvPr/>
        </p:nvSpPr>
        <p:spPr>
          <a:xfrm>
            <a:off x="2419364" y="299696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94EEAE9-5ED7-4BDF-BC52-F2857A4ADDB1}"/>
              </a:ext>
            </a:extLst>
          </p:cNvPr>
          <p:cNvCxnSpPr>
            <a:stCxn id="10" idx="3"/>
            <a:endCxn id="15" idx="0"/>
          </p:cNvCxnSpPr>
          <p:nvPr/>
        </p:nvCxnSpPr>
        <p:spPr>
          <a:xfrm flipH="1">
            <a:off x="2599384" y="2224135"/>
            <a:ext cx="1944679" cy="772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B69E699-B301-4B01-ABB4-FF91A5C8512D}"/>
                  </a:ext>
                </a:extLst>
              </p14:cNvPr>
              <p14:cNvContentPartPr/>
              <p14:nvPr/>
            </p14:nvContentPartPr>
            <p14:xfrm>
              <a:off x="1371600" y="2898360"/>
              <a:ext cx="16200" cy="136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B69E699-B301-4B01-ABB4-FF91A5C8512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62240" y="2889000"/>
                <a:ext cx="34920" cy="15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40688CE-F2A3-44BD-B5CA-B15BF4C36ABA}"/>
                  </a:ext>
                </a:extLst>
              </p14:cNvPr>
              <p14:cNvContentPartPr/>
              <p14:nvPr/>
            </p14:nvContentPartPr>
            <p14:xfrm>
              <a:off x="5310720" y="70920"/>
              <a:ext cx="5931000" cy="49975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40688CE-F2A3-44BD-B5CA-B15BF4C36AB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301360" y="61560"/>
                <a:ext cx="5949720" cy="501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8414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4FD0C91-EBAD-4E6E-AE7C-8E11C961AA56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DFA0EAC4-95F4-4022-83FE-EC5B81987C3F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38551694-46E1-445C-8BF6-94E1CF7873E6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6176012-410C-41ED-AE56-6837BACA9D9E}"/>
              </a:ext>
            </a:extLst>
          </p:cNvPr>
          <p:cNvCxnSpPr>
            <a:cxnSpLocks/>
            <a:stCxn id="17" idx="3"/>
            <a:endCxn id="18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FAD7BA7A-DF31-474B-BF84-5BFE395B4749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A3F6020-621A-46A5-B61D-EC234A376463}"/>
              </a:ext>
            </a:extLst>
          </p:cNvPr>
          <p:cNvSpPr/>
          <p:nvPr/>
        </p:nvSpPr>
        <p:spPr>
          <a:xfrm>
            <a:off x="2419364" y="299696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85C5311-F7FA-4D73-99D4-F61B60DD533E}"/>
              </a:ext>
            </a:extLst>
          </p:cNvPr>
          <p:cNvSpPr/>
          <p:nvPr/>
        </p:nvSpPr>
        <p:spPr>
          <a:xfrm>
            <a:off x="1131876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B6D9574C-0AD7-4993-885F-9BCA89AC4924}"/>
              </a:ext>
            </a:extLst>
          </p:cNvPr>
          <p:cNvCxnSpPr>
            <a:stCxn id="18" idx="3"/>
            <a:endCxn id="23" idx="0"/>
          </p:cNvCxnSpPr>
          <p:nvPr/>
        </p:nvCxnSpPr>
        <p:spPr>
          <a:xfrm flipH="1">
            <a:off x="1311896" y="3295145"/>
            <a:ext cx="232747" cy="47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C97AFFA-1032-4259-B859-60C53970D08E}"/>
              </a:ext>
            </a:extLst>
          </p:cNvPr>
          <p:cNvCxnSpPr>
            <a:stCxn id="17" idx="3"/>
            <a:endCxn id="22" idx="0"/>
          </p:cNvCxnSpPr>
          <p:nvPr/>
        </p:nvCxnSpPr>
        <p:spPr>
          <a:xfrm flipH="1">
            <a:off x="2599384" y="2224135"/>
            <a:ext cx="1944679" cy="772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83088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C40630C-E229-44B9-8B7E-9DC744847493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7034E3C-4CFE-4367-9898-2207F8706354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5397F41D-700A-4E45-A696-3FAA646E0EA6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06270AF-33C6-4246-8708-95AE192E90C5}"/>
              </a:ext>
            </a:extLst>
          </p:cNvPr>
          <p:cNvCxnSpPr>
            <a:cxnSpLocks/>
            <a:stCxn id="14" idx="3"/>
            <a:endCxn id="15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5775EFF-9180-495D-AF89-EABF35CD23AB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9FDE44D-DC79-40B3-A7AE-87B8A4EF4B1F}"/>
              </a:ext>
            </a:extLst>
          </p:cNvPr>
          <p:cNvSpPr/>
          <p:nvPr/>
        </p:nvSpPr>
        <p:spPr>
          <a:xfrm>
            <a:off x="2419364" y="299696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B3C74EC-68AC-4982-BEBE-968A750244C0}"/>
              </a:ext>
            </a:extLst>
          </p:cNvPr>
          <p:cNvSpPr/>
          <p:nvPr/>
        </p:nvSpPr>
        <p:spPr>
          <a:xfrm>
            <a:off x="1131876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9CA125C-0145-4226-AB6B-B531D313EB06}"/>
              </a:ext>
            </a:extLst>
          </p:cNvPr>
          <p:cNvSpPr/>
          <p:nvPr/>
        </p:nvSpPr>
        <p:spPr>
          <a:xfrm>
            <a:off x="1131876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9D30D51-6D19-4EEB-B6CF-153C4AB95098}"/>
              </a:ext>
            </a:extLst>
          </p:cNvPr>
          <p:cNvCxnSpPr>
            <a:stCxn id="15" idx="3"/>
            <a:endCxn id="31" idx="0"/>
          </p:cNvCxnSpPr>
          <p:nvPr/>
        </p:nvCxnSpPr>
        <p:spPr>
          <a:xfrm flipH="1">
            <a:off x="1311896" y="3295145"/>
            <a:ext cx="232747" cy="47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BF8AB009-5D7A-4B2C-A646-C7E68B074076}"/>
              </a:ext>
            </a:extLst>
          </p:cNvPr>
          <p:cNvCxnSpPr>
            <a:stCxn id="31" idx="4"/>
            <a:endCxn id="32" idx="0"/>
          </p:cNvCxnSpPr>
          <p:nvPr/>
        </p:nvCxnSpPr>
        <p:spPr>
          <a:xfrm>
            <a:off x="1311896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0420562-963D-48E0-A100-697B3FE53172}"/>
              </a:ext>
            </a:extLst>
          </p:cNvPr>
          <p:cNvCxnSpPr>
            <a:stCxn id="14" idx="3"/>
            <a:endCxn id="29" idx="0"/>
          </p:cNvCxnSpPr>
          <p:nvPr/>
        </p:nvCxnSpPr>
        <p:spPr>
          <a:xfrm flipH="1">
            <a:off x="2599384" y="2224135"/>
            <a:ext cx="1944679" cy="772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1703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AEFC79D-32DB-4E4E-A4EA-4B2DE478C3CA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2119F4-0F53-4E65-BBB1-1804B1587306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ACBB284-33E0-4F15-8E10-7A1E440F5860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C003A57-5B0F-496A-B5D6-3BEC5D02F314}"/>
              </a:ext>
            </a:extLst>
          </p:cNvPr>
          <p:cNvCxnSpPr>
            <a:cxnSpLocks/>
            <a:stCxn id="17" idx="3"/>
            <a:endCxn id="18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338996B-0796-4BBD-9E7D-1B84AF6768E1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39944B3-A7DF-4270-B823-9F5CB4FE9B92}"/>
              </a:ext>
            </a:extLst>
          </p:cNvPr>
          <p:cNvSpPr/>
          <p:nvPr/>
        </p:nvSpPr>
        <p:spPr>
          <a:xfrm>
            <a:off x="2419364" y="299696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35C81C0-A209-4FD2-B842-1A027EF130EB}"/>
              </a:ext>
            </a:extLst>
          </p:cNvPr>
          <p:cNvSpPr/>
          <p:nvPr/>
        </p:nvSpPr>
        <p:spPr>
          <a:xfrm>
            <a:off x="1131876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75431692-52C1-4CAA-AB36-CEE8E06F3BBD}"/>
              </a:ext>
            </a:extLst>
          </p:cNvPr>
          <p:cNvSpPr/>
          <p:nvPr/>
        </p:nvSpPr>
        <p:spPr>
          <a:xfrm>
            <a:off x="1131876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007B98CE-09FB-4676-BC6E-B0710D3694A6}"/>
              </a:ext>
            </a:extLst>
          </p:cNvPr>
          <p:cNvSpPr/>
          <p:nvPr/>
        </p:nvSpPr>
        <p:spPr>
          <a:xfrm>
            <a:off x="1491916" y="541020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5D07D5C-302C-44CE-B5CF-10E440BEE1E7}"/>
              </a:ext>
            </a:extLst>
          </p:cNvPr>
          <p:cNvCxnSpPr>
            <a:stCxn id="18" idx="3"/>
            <a:endCxn id="23" idx="0"/>
          </p:cNvCxnSpPr>
          <p:nvPr/>
        </p:nvCxnSpPr>
        <p:spPr>
          <a:xfrm flipH="1">
            <a:off x="1311896" y="3295145"/>
            <a:ext cx="232747" cy="47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0F7F4195-90A9-4DDE-A5E0-FF9E0A8D6B64}"/>
              </a:ext>
            </a:extLst>
          </p:cNvPr>
          <p:cNvCxnSpPr>
            <a:stCxn id="23" idx="4"/>
            <a:endCxn id="24" idx="0"/>
          </p:cNvCxnSpPr>
          <p:nvPr/>
        </p:nvCxnSpPr>
        <p:spPr>
          <a:xfrm>
            <a:off x="1311896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4404414-7B6C-4ADE-A53A-144DEBA5257E}"/>
              </a:ext>
            </a:extLst>
          </p:cNvPr>
          <p:cNvCxnSpPr>
            <a:stCxn id="24" idx="4"/>
            <a:endCxn id="25" idx="1"/>
          </p:cNvCxnSpPr>
          <p:nvPr/>
        </p:nvCxnSpPr>
        <p:spPr>
          <a:xfrm>
            <a:off x="1311896" y="4974658"/>
            <a:ext cx="232747" cy="488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C85720F-9A2E-4C3C-B000-2AEF80C7F9A9}"/>
              </a:ext>
            </a:extLst>
          </p:cNvPr>
          <p:cNvCxnSpPr>
            <a:stCxn id="17" idx="3"/>
            <a:endCxn id="22" idx="0"/>
          </p:cNvCxnSpPr>
          <p:nvPr/>
        </p:nvCxnSpPr>
        <p:spPr>
          <a:xfrm flipH="1">
            <a:off x="2599384" y="2224135"/>
            <a:ext cx="1944679" cy="772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D645676-66F4-4587-9AD4-43305D78075E}"/>
                  </a:ext>
                </a:extLst>
              </p14:cNvPr>
              <p14:cNvContentPartPr/>
              <p14:nvPr/>
            </p14:nvContentPartPr>
            <p14:xfrm>
              <a:off x="2463840" y="3004920"/>
              <a:ext cx="121320" cy="100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D645676-66F4-4587-9AD4-43305D78075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4480" y="2995560"/>
                <a:ext cx="140040" cy="11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39141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1E15EBB-41CC-4895-A671-E08A5347DF43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5DCCE75-E6F7-4EF0-9F12-CFC4959F1866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79EB7D03-A9E7-4600-88FB-F33D2BA18A54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CAF9736-358C-41C7-B118-97978936F3E5}"/>
              </a:ext>
            </a:extLst>
          </p:cNvPr>
          <p:cNvCxnSpPr>
            <a:cxnSpLocks/>
            <a:stCxn id="26" idx="3"/>
            <a:endCxn id="28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3AAFD51A-E1C7-42A2-8A21-815C0C888903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AC309237-2C0E-4942-A111-D8270313A8AE}"/>
              </a:ext>
            </a:extLst>
          </p:cNvPr>
          <p:cNvSpPr/>
          <p:nvPr/>
        </p:nvSpPr>
        <p:spPr>
          <a:xfrm>
            <a:off x="2419364" y="299696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831A416-F9DE-44E1-B754-D836830BA2EB}"/>
              </a:ext>
            </a:extLst>
          </p:cNvPr>
          <p:cNvSpPr/>
          <p:nvPr/>
        </p:nvSpPr>
        <p:spPr>
          <a:xfrm>
            <a:off x="1131876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4E086AC7-A089-4A76-A2CE-7F58F6E35A9D}"/>
              </a:ext>
            </a:extLst>
          </p:cNvPr>
          <p:cNvSpPr/>
          <p:nvPr/>
        </p:nvSpPr>
        <p:spPr>
          <a:xfrm>
            <a:off x="1131876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8A798D9-F868-4B14-9D01-A26DC541402F}"/>
              </a:ext>
            </a:extLst>
          </p:cNvPr>
          <p:cNvSpPr/>
          <p:nvPr/>
        </p:nvSpPr>
        <p:spPr>
          <a:xfrm>
            <a:off x="1491916" y="541020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1EBD2C8-5893-4C4A-B85B-21C0FD9A50CC}"/>
              </a:ext>
            </a:extLst>
          </p:cNvPr>
          <p:cNvCxnSpPr>
            <a:stCxn id="28" idx="3"/>
            <a:endCxn id="34" idx="0"/>
          </p:cNvCxnSpPr>
          <p:nvPr/>
        </p:nvCxnSpPr>
        <p:spPr>
          <a:xfrm flipH="1">
            <a:off x="1311896" y="3295145"/>
            <a:ext cx="232747" cy="47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A921706A-23B6-458E-B3C3-9F156E1DA7AB}"/>
              </a:ext>
            </a:extLst>
          </p:cNvPr>
          <p:cNvCxnSpPr>
            <a:stCxn id="34" idx="4"/>
            <a:endCxn id="35" idx="0"/>
          </p:cNvCxnSpPr>
          <p:nvPr/>
        </p:nvCxnSpPr>
        <p:spPr>
          <a:xfrm>
            <a:off x="1311896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D4095278-B6C9-43A5-A7AB-E4D06DD52405}"/>
              </a:ext>
            </a:extLst>
          </p:cNvPr>
          <p:cNvCxnSpPr>
            <a:stCxn id="35" idx="4"/>
            <a:endCxn id="40" idx="1"/>
          </p:cNvCxnSpPr>
          <p:nvPr/>
        </p:nvCxnSpPr>
        <p:spPr>
          <a:xfrm>
            <a:off x="1311896" y="4974658"/>
            <a:ext cx="232747" cy="488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87A84FC-B0C5-4CDB-B4F9-6D84D2B61AA2}"/>
              </a:ext>
            </a:extLst>
          </p:cNvPr>
          <p:cNvSpPr/>
          <p:nvPr/>
        </p:nvSpPr>
        <p:spPr>
          <a:xfrm>
            <a:off x="2779404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A8358888-BC97-4768-A84C-9B540A76F778}"/>
              </a:ext>
            </a:extLst>
          </p:cNvPr>
          <p:cNvCxnSpPr>
            <a:stCxn id="33" idx="5"/>
            <a:endCxn id="44" idx="0"/>
          </p:cNvCxnSpPr>
          <p:nvPr/>
        </p:nvCxnSpPr>
        <p:spPr>
          <a:xfrm>
            <a:off x="2726677" y="3304267"/>
            <a:ext cx="232747" cy="466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158BAC7-B365-4302-A289-58B800ED76BC}"/>
              </a:ext>
            </a:extLst>
          </p:cNvPr>
          <p:cNvCxnSpPr>
            <a:stCxn id="26" idx="3"/>
            <a:endCxn id="33" idx="0"/>
          </p:cNvCxnSpPr>
          <p:nvPr/>
        </p:nvCxnSpPr>
        <p:spPr>
          <a:xfrm flipH="1">
            <a:off x="2599384" y="2224135"/>
            <a:ext cx="1944679" cy="772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0622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5B33747A-8957-488D-BC88-54688AAB79A2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2CF9109C-EDE4-4477-BBF3-A08EAF17F83F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6FB91F6-7F20-4BCB-B389-22E45DD47B2B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6B08598-91C0-4F53-9160-620CAD97007B}"/>
              </a:ext>
            </a:extLst>
          </p:cNvPr>
          <p:cNvCxnSpPr>
            <a:cxnSpLocks/>
            <a:stCxn id="20" idx="3"/>
            <a:endCxn id="21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6777ACD3-B749-4A47-A1A0-40EC47CC89FF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CB912DC-19D3-4AF3-88B8-A2F8FB9956E5}"/>
              </a:ext>
            </a:extLst>
          </p:cNvPr>
          <p:cNvSpPr/>
          <p:nvPr/>
        </p:nvSpPr>
        <p:spPr>
          <a:xfrm>
            <a:off x="2419364" y="299696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7CCA4BB-8A2E-41F4-BEA6-0C3A3F474F0E}"/>
              </a:ext>
            </a:extLst>
          </p:cNvPr>
          <p:cNvSpPr/>
          <p:nvPr/>
        </p:nvSpPr>
        <p:spPr>
          <a:xfrm>
            <a:off x="1131876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1F45478-7FE7-401E-8E0A-DCAA50A7A5F5}"/>
              </a:ext>
            </a:extLst>
          </p:cNvPr>
          <p:cNvSpPr/>
          <p:nvPr/>
        </p:nvSpPr>
        <p:spPr>
          <a:xfrm>
            <a:off x="1131876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E6EFCE3-BEBC-4B08-B509-368A036A4633}"/>
              </a:ext>
            </a:extLst>
          </p:cNvPr>
          <p:cNvSpPr/>
          <p:nvPr/>
        </p:nvSpPr>
        <p:spPr>
          <a:xfrm>
            <a:off x="1491916" y="541020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0D333236-1237-42C8-BDF8-DB84D6530EB9}"/>
              </a:ext>
            </a:extLst>
          </p:cNvPr>
          <p:cNvCxnSpPr>
            <a:stCxn id="21" idx="3"/>
            <a:endCxn id="36" idx="0"/>
          </p:cNvCxnSpPr>
          <p:nvPr/>
        </p:nvCxnSpPr>
        <p:spPr>
          <a:xfrm flipH="1">
            <a:off x="1311896" y="3295145"/>
            <a:ext cx="232747" cy="47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30A760C-D8D8-406E-A4E2-74E2E08000A3}"/>
              </a:ext>
            </a:extLst>
          </p:cNvPr>
          <p:cNvCxnSpPr>
            <a:stCxn id="36" idx="4"/>
            <a:endCxn id="37" idx="0"/>
          </p:cNvCxnSpPr>
          <p:nvPr/>
        </p:nvCxnSpPr>
        <p:spPr>
          <a:xfrm>
            <a:off x="1311896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28C915C-DF05-4566-B38F-05CC4A2F933A}"/>
              </a:ext>
            </a:extLst>
          </p:cNvPr>
          <p:cNvCxnSpPr>
            <a:stCxn id="37" idx="4"/>
            <a:endCxn id="38" idx="1"/>
          </p:cNvCxnSpPr>
          <p:nvPr/>
        </p:nvCxnSpPr>
        <p:spPr>
          <a:xfrm>
            <a:off x="1311896" y="4974658"/>
            <a:ext cx="232747" cy="488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>
            <a:extLst>
              <a:ext uri="{FF2B5EF4-FFF2-40B4-BE49-F238E27FC236}">
                <a16:creationId xmlns:a16="http://schemas.microsoft.com/office/drawing/2014/main" id="{72709FAC-51E4-4A61-997D-AC97B6F7C532}"/>
              </a:ext>
            </a:extLst>
          </p:cNvPr>
          <p:cNvSpPr/>
          <p:nvPr/>
        </p:nvSpPr>
        <p:spPr>
          <a:xfrm>
            <a:off x="2779404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36B142D3-D313-4410-B5E1-542C687A91CB}"/>
              </a:ext>
            </a:extLst>
          </p:cNvPr>
          <p:cNvCxnSpPr>
            <a:stCxn id="25" idx="5"/>
            <a:endCxn id="49" idx="0"/>
          </p:cNvCxnSpPr>
          <p:nvPr/>
        </p:nvCxnSpPr>
        <p:spPr>
          <a:xfrm>
            <a:off x="2726677" y="3304267"/>
            <a:ext cx="232747" cy="466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EF611E33-71BA-419C-A3F3-7BCD2AC624B8}"/>
              </a:ext>
            </a:extLst>
          </p:cNvPr>
          <p:cNvSpPr/>
          <p:nvPr/>
        </p:nvSpPr>
        <p:spPr>
          <a:xfrm>
            <a:off x="2779404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3C987B6A-DC39-4968-B890-AF067A912475}"/>
              </a:ext>
            </a:extLst>
          </p:cNvPr>
          <p:cNvCxnSpPr>
            <a:stCxn id="49" idx="4"/>
            <a:endCxn id="51" idx="0"/>
          </p:cNvCxnSpPr>
          <p:nvPr/>
        </p:nvCxnSpPr>
        <p:spPr>
          <a:xfrm>
            <a:off x="2959424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E2F0762-E3AF-4F46-A22E-9364EFDBE6BE}"/>
              </a:ext>
            </a:extLst>
          </p:cNvPr>
          <p:cNvCxnSpPr>
            <a:stCxn id="20" idx="3"/>
            <a:endCxn id="25" idx="0"/>
          </p:cNvCxnSpPr>
          <p:nvPr/>
        </p:nvCxnSpPr>
        <p:spPr>
          <a:xfrm flipH="1">
            <a:off x="2599384" y="2224135"/>
            <a:ext cx="1944679" cy="772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7506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76D5E8-64CF-4EEF-ADEE-91156719FA35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dụ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N = 3, K = 2, Q = 10, d[1] = 3, d[2] = 2, d[3] = 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có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6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ph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ơng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án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vận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chuyển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sau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800" dirty="0"/>
          </a:p>
        </p:txBody>
      </p:sp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2DB5A87E-6C8F-4A44-989A-C18224E99A9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3184366"/>
              </p:ext>
            </p:extLst>
          </p:nvPr>
        </p:nvGraphicFramePr>
        <p:xfrm>
          <a:off x="2445093" y="2233262"/>
          <a:ext cx="6096000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2789945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200451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1 – 0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2 – 3 – 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1 – 2 – 0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3 – 0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7290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1 – 3 – 0</a:t>
                      </a:r>
                    </a:p>
                    <a:p>
                      <a:r>
                        <a:rPr lang="en-US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2 – 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2 – 0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3 – 1 – 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407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1 – 0</a:t>
                      </a:r>
                    </a:p>
                    <a:p>
                      <a:r>
                        <a:rPr lang="en-US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3 – 2 – 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2 – 1 – 0 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3 – 0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7572276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E23592F-2F11-4A45-A553-D09A9E57927A}"/>
                  </a:ext>
                </a:extLst>
              </p14:cNvPr>
              <p14:cNvContentPartPr/>
              <p14:nvPr/>
            </p14:nvContentPartPr>
            <p14:xfrm>
              <a:off x="1281600" y="650520"/>
              <a:ext cx="10434240" cy="3447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E23592F-2F11-4A45-A553-D09A9E57927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72240" y="641160"/>
                <a:ext cx="10452960" cy="346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882390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FE75628-F51A-41FF-91C6-E321652846CE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5B7584F-4548-4E28-B243-8F39B2323CB2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6118AF9-8E17-4A42-BEA8-B0A3CA68BB90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292617C-FE26-4DC5-AAEF-E49B627DD7D5}"/>
              </a:ext>
            </a:extLst>
          </p:cNvPr>
          <p:cNvCxnSpPr>
            <a:cxnSpLocks/>
            <a:stCxn id="26" idx="3"/>
            <a:endCxn id="28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4CFEFB2-4B7C-4A40-93CD-7FEA6EDFC0EF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51D77EC-3051-4496-9AE8-0DC35953D6DC}"/>
              </a:ext>
            </a:extLst>
          </p:cNvPr>
          <p:cNvSpPr/>
          <p:nvPr/>
        </p:nvSpPr>
        <p:spPr>
          <a:xfrm>
            <a:off x="2419364" y="299696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09B134E-523C-4A87-A26F-680C608FDB04}"/>
              </a:ext>
            </a:extLst>
          </p:cNvPr>
          <p:cNvSpPr/>
          <p:nvPr/>
        </p:nvSpPr>
        <p:spPr>
          <a:xfrm>
            <a:off x="1131876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B05ACB0-1938-45DA-B883-2698559238F2}"/>
              </a:ext>
            </a:extLst>
          </p:cNvPr>
          <p:cNvSpPr/>
          <p:nvPr/>
        </p:nvSpPr>
        <p:spPr>
          <a:xfrm>
            <a:off x="1131876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14881B6-B4EA-481F-94D9-6A86502CDA9F}"/>
              </a:ext>
            </a:extLst>
          </p:cNvPr>
          <p:cNvSpPr/>
          <p:nvPr/>
        </p:nvSpPr>
        <p:spPr>
          <a:xfrm>
            <a:off x="1491916" y="541020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CB8F6C8-5949-4771-8250-7CBB1B2A7C15}"/>
              </a:ext>
            </a:extLst>
          </p:cNvPr>
          <p:cNvCxnSpPr>
            <a:stCxn id="28" idx="3"/>
            <a:endCxn id="34" idx="0"/>
          </p:cNvCxnSpPr>
          <p:nvPr/>
        </p:nvCxnSpPr>
        <p:spPr>
          <a:xfrm flipH="1">
            <a:off x="1311896" y="3295145"/>
            <a:ext cx="232747" cy="47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6890E46-FEAC-420C-8207-E4412DDB2102}"/>
              </a:ext>
            </a:extLst>
          </p:cNvPr>
          <p:cNvCxnSpPr>
            <a:stCxn id="34" idx="4"/>
            <a:endCxn id="35" idx="0"/>
          </p:cNvCxnSpPr>
          <p:nvPr/>
        </p:nvCxnSpPr>
        <p:spPr>
          <a:xfrm>
            <a:off x="1311896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C67DDF0-BCB5-46CF-848A-E94619C7C5AA}"/>
              </a:ext>
            </a:extLst>
          </p:cNvPr>
          <p:cNvCxnSpPr>
            <a:stCxn id="35" idx="4"/>
            <a:endCxn id="40" idx="1"/>
          </p:cNvCxnSpPr>
          <p:nvPr/>
        </p:nvCxnSpPr>
        <p:spPr>
          <a:xfrm>
            <a:off x="1311896" y="4974658"/>
            <a:ext cx="232747" cy="488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4B22BECE-E70C-4D1B-BA21-3DB90E70DDAA}"/>
              </a:ext>
            </a:extLst>
          </p:cNvPr>
          <p:cNvSpPr/>
          <p:nvPr/>
        </p:nvSpPr>
        <p:spPr>
          <a:xfrm>
            <a:off x="2779404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92023FF-4D26-44CD-8F29-B6E613846662}"/>
              </a:ext>
            </a:extLst>
          </p:cNvPr>
          <p:cNvCxnSpPr>
            <a:stCxn id="33" idx="5"/>
            <a:endCxn id="44" idx="0"/>
          </p:cNvCxnSpPr>
          <p:nvPr/>
        </p:nvCxnSpPr>
        <p:spPr>
          <a:xfrm>
            <a:off x="2726677" y="3304267"/>
            <a:ext cx="232747" cy="466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C18A8FD9-220B-4B48-9AE8-F9A435595896}"/>
              </a:ext>
            </a:extLst>
          </p:cNvPr>
          <p:cNvSpPr/>
          <p:nvPr/>
        </p:nvSpPr>
        <p:spPr>
          <a:xfrm>
            <a:off x="2779404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A8D9BE7-5328-41A7-9CEA-3B7E8948870E}"/>
              </a:ext>
            </a:extLst>
          </p:cNvPr>
          <p:cNvCxnSpPr>
            <a:stCxn id="44" idx="4"/>
            <a:endCxn id="46" idx="0"/>
          </p:cNvCxnSpPr>
          <p:nvPr/>
        </p:nvCxnSpPr>
        <p:spPr>
          <a:xfrm>
            <a:off x="2959424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3A363E1C-103A-4DCD-8106-72B63112F40E}"/>
              </a:ext>
            </a:extLst>
          </p:cNvPr>
          <p:cNvSpPr/>
          <p:nvPr/>
        </p:nvSpPr>
        <p:spPr>
          <a:xfrm>
            <a:off x="2419364" y="541410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0CD7F87-5A1E-420F-9927-5A4F32F676E7}"/>
              </a:ext>
            </a:extLst>
          </p:cNvPr>
          <p:cNvCxnSpPr>
            <a:stCxn id="46" idx="4"/>
            <a:endCxn id="55" idx="7"/>
          </p:cNvCxnSpPr>
          <p:nvPr/>
        </p:nvCxnSpPr>
        <p:spPr>
          <a:xfrm flipH="1">
            <a:off x="2726677" y="4974658"/>
            <a:ext cx="232747" cy="492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C3257AC-7726-4869-AC15-37436741BE48}"/>
              </a:ext>
            </a:extLst>
          </p:cNvPr>
          <p:cNvCxnSpPr>
            <a:stCxn id="26" idx="3"/>
            <a:endCxn id="33" idx="0"/>
          </p:cNvCxnSpPr>
          <p:nvPr/>
        </p:nvCxnSpPr>
        <p:spPr>
          <a:xfrm flipH="1">
            <a:off x="2599384" y="2224135"/>
            <a:ext cx="1944679" cy="772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38079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FE75628-F51A-41FF-91C6-E321652846CE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5B7584F-4548-4E28-B243-8F39B2323CB2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6118AF9-8E17-4A42-BEA8-B0A3CA68BB90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292617C-FE26-4DC5-AAEF-E49B627DD7D5}"/>
              </a:ext>
            </a:extLst>
          </p:cNvPr>
          <p:cNvCxnSpPr>
            <a:cxnSpLocks/>
            <a:stCxn id="26" idx="3"/>
            <a:endCxn id="28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4CFEFB2-4B7C-4A40-93CD-7FEA6EDFC0EF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51D77EC-3051-4496-9AE8-0DC35953D6DC}"/>
              </a:ext>
            </a:extLst>
          </p:cNvPr>
          <p:cNvSpPr/>
          <p:nvPr/>
        </p:nvSpPr>
        <p:spPr>
          <a:xfrm>
            <a:off x="2419364" y="299696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09B134E-523C-4A87-A26F-680C608FDB04}"/>
              </a:ext>
            </a:extLst>
          </p:cNvPr>
          <p:cNvSpPr/>
          <p:nvPr/>
        </p:nvSpPr>
        <p:spPr>
          <a:xfrm>
            <a:off x="1131876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B05ACB0-1938-45DA-B883-2698559238F2}"/>
              </a:ext>
            </a:extLst>
          </p:cNvPr>
          <p:cNvSpPr/>
          <p:nvPr/>
        </p:nvSpPr>
        <p:spPr>
          <a:xfrm>
            <a:off x="1131876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14881B6-B4EA-481F-94D9-6A86502CDA9F}"/>
              </a:ext>
            </a:extLst>
          </p:cNvPr>
          <p:cNvSpPr/>
          <p:nvPr/>
        </p:nvSpPr>
        <p:spPr>
          <a:xfrm>
            <a:off x="1491916" y="541020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CB8F6C8-5949-4771-8250-7CBB1B2A7C15}"/>
              </a:ext>
            </a:extLst>
          </p:cNvPr>
          <p:cNvCxnSpPr>
            <a:stCxn id="28" idx="3"/>
            <a:endCxn id="34" idx="0"/>
          </p:cNvCxnSpPr>
          <p:nvPr/>
        </p:nvCxnSpPr>
        <p:spPr>
          <a:xfrm flipH="1">
            <a:off x="1311896" y="3295145"/>
            <a:ext cx="232747" cy="47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6890E46-FEAC-420C-8207-E4412DDB2102}"/>
              </a:ext>
            </a:extLst>
          </p:cNvPr>
          <p:cNvCxnSpPr>
            <a:stCxn id="34" idx="4"/>
            <a:endCxn id="35" idx="0"/>
          </p:cNvCxnSpPr>
          <p:nvPr/>
        </p:nvCxnSpPr>
        <p:spPr>
          <a:xfrm>
            <a:off x="1311896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C67DDF0-BCB5-46CF-848A-E94619C7C5AA}"/>
              </a:ext>
            </a:extLst>
          </p:cNvPr>
          <p:cNvCxnSpPr>
            <a:stCxn id="35" idx="4"/>
            <a:endCxn id="40" idx="1"/>
          </p:cNvCxnSpPr>
          <p:nvPr/>
        </p:nvCxnSpPr>
        <p:spPr>
          <a:xfrm>
            <a:off x="1311896" y="4974658"/>
            <a:ext cx="232747" cy="488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4B22BECE-E70C-4D1B-BA21-3DB90E70DDAA}"/>
              </a:ext>
            </a:extLst>
          </p:cNvPr>
          <p:cNvSpPr/>
          <p:nvPr/>
        </p:nvSpPr>
        <p:spPr>
          <a:xfrm>
            <a:off x="2779404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92023FF-4D26-44CD-8F29-B6E613846662}"/>
              </a:ext>
            </a:extLst>
          </p:cNvPr>
          <p:cNvCxnSpPr>
            <a:stCxn id="33" idx="5"/>
            <a:endCxn id="44" idx="0"/>
          </p:cNvCxnSpPr>
          <p:nvPr/>
        </p:nvCxnSpPr>
        <p:spPr>
          <a:xfrm>
            <a:off x="2726677" y="3304267"/>
            <a:ext cx="232747" cy="466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C3257AC-7726-4869-AC15-37436741BE48}"/>
              </a:ext>
            </a:extLst>
          </p:cNvPr>
          <p:cNvCxnSpPr>
            <a:stCxn id="26" idx="3"/>
            <a:endCxn id="33" idx="0"/>
          </p:cNvCxnSpPr>
          <p:nvPr/>
        </p:nvCxnSpPr>
        <p:spPr>
          <a:xfrm flipH="1">
            <a:off x="2599384" y="2224135"/>
            <a:ext cx="1944679" cy="772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65697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FE75628-F51A-41FF-91C6-E321652846CE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5B7584F-4548-4E28-B243-8F39B2323CB2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6118AF9-8E17-4A42-BEA8-B0A3CA68BB90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292617C-FE26-4DC5-AAEF-E49B627DD7D5}"/>
              </a:ext>
            </a:extLst>
          </p:cNvPr>
          <p:cNvCxnSpPr>
            <a:cxnSpLocks/>
            <a:stCxn id="26" idx="3"/>
            <a:endCxn id="28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4CFEFB2-4B7C-4A40-93CD-7FEA6EDFC0EF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51D77EC-3051-4496-9AE8-0DC35953D6DC}"/>
              </a:ext>
            </a:extLst>
          </p:cNvPr>
          <p:cNvSpPr/>
          <p:nvPr/>
        </p:nvSpPr>
        <p:spPr>
          <a:xfrm>
            <a:off x="2419364" y="299696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09B134E-523C-4A87-A26F-680C608FDB04}"/>
              </a:ext>
            </a:extLst>
          </p:cNvPr>
          <p:cNvSpPr/>
          <p:nvPr/>
        </p:nvSpPr>
        <p:spPr>
          <a:xfrm>
            <a:off x="1131876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B05ACB0-1938-45DA-B883-2698559238F2}"/>
              </a:ext>
            </a:extLst>
          </p:cNvPr>
          <p:cNvSpPr/>
          <p:nvPr/>
        </p:nvSpPr>
        <p:spPr>
          <a:xfrm>
            <a:off x="1131876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14881B6-B4EA-481F-94D9-6A86502CDA9F}"/>
              </a:ext>
            </a:extLst>
          </p:cNvPr>
          <p:cNvSpPr/>
          <p:nvPr/>
        </p:nvSpPr>
        <p:spPr>
          <a:xfrm>
            <a:off x="1491916" y="541020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CB8F6C8-5949-4771-8250-7CBB1B2A7C15}"/>
              </a:ext>
            </a:extLst>
          </p:cNvPr>
          <p:cNvCxnSpPr>
            <a:stCxn id="28" idx="3"/>
            <a:endCxn id="34" idx="0"/>
          </p:cNvCxnSpPr>
          <p:nvPr/>
        </p:nvCxnSpPr>
        <p:spPr>
          <a:xfrm flipH="1">
            <a:off x="1311896" y="3295145"/>
            <a:ext cx="232747" cy="47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6890E46-FEAC-420C-8207-E4412DDB2102}"/>
              </a:ext>
            </a:extLst>
          </p:cNvPr>
          <p:cNvCxnSpPr>
            <a:stCxn id="34" idx="4"/>
            <a:endCxn id="35" idx="0"/>
          </p:cNvCxnSpPr>
          <p:nvPr/>
        </p:nvCxnSpPr>
        <p:spPr>
          <a:xfrm>
            <a:off x="1311896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C67DDF0-BCB5-46CF-848A-E94619C7C5AA}"/>
              </a:ext>
            </a:extLst>
          </p:cNvPr>
          <p:cNvCxnSpPr>
            <a:stCxn id="35" idx="4"/>
            <a:endCxn id="40" idx="1"/>
          </p:cNvCxnSpPr>
          <p:nvPr/>
        </p:nvCxnSpPr>
        <p:spPr>
          <a:xfrm>
            <a:off x="1311896" y="4974658"/>
            <a:ext cx="232747" cy="488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4B22BECE-E70C-4D1B-BA21-3DB90E70DDAA}"/>
              </a:ext>
            </a:extLst>
          </p:cNvPr>
          <p:cNvSpPr/>
          <p:nvPr/>
        </p:nvSpPr>
        <p:spPr>
          <a:xfrm>
            <a:off x="2779404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92023FF-4D26-44CD-8F29-B6E613846662}"/>
              </a:ext>
            </a:extLst>
          </p:cNvPr>
          <p:cNvCxnSpPr>
            <a:stCxn id="33" idx="5"/>
            <a:endCxn id="44" idx="0"/>
          </p:cNvCxnSpPr>
          <p:nvPr/>
        </p:nvCxnSpPr>
        <p:spPr>
          <a:xfrm>
            <a:off x="2726677" y="3304267"/>
            <a:ext cx="232747" cy="466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C18A8FD9-220B-4B48-9AE8-F9A435595896}"/>
              </a:ext>
            </a:extLst>
          </p:cNvPr>
          <p:cNvSpPr/>
          <p:nvPr/>
        </p:nvSpPr>
        <p:spPr>
          <a:xfrm>
            <a:off x="2779404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A8D9BE7-5328-41A7-9CEA-3B7E8948870E}"/>
              </a:ext>
            </a:extLst>
          </p:cNvPr>
          <p:cNvCxnSpPr>
            <a:stCxn id="44" idx="4"/>
            <a:endCxn id="46" idx="0"/>
          </p:cNvCxnSpPr>
          <p:nvPr/>
        </p:nvCxnSpPr>
        <p:spPr>
          <a:xfrm>
            <a:off x="2959424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C3257AC-7726-4869-AC15-37436741BE48}"/>
              </a:ext>
            </a:extLst>
          </p:cNvPr>
          <p:cNvCxnSpPr>
            <a:stCxn id="26" idx="3"/>
            <a:endCxn id="33" idx="0"/>
          </p:cNvCxnSpPr>
          <p:nvPr/>
        </p:nvCxnSpPr>
        <p:spPr>
          <a:xfrm flipH="1">
            <a:off x="2599384" y="2224135"/>
            <a:ext cx="1944679" cy="772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83626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FE75628-F51A-41FF-91C6-E321652846CE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5B7584F-4548-4E28-B243-8F39B2323CB2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36118AF9-8E17-4A42-BEA8-B0A3CA68BB90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292617C-FE26-4DC5-AAEF-E49B627DD7D5}"/>
              </a:ext>
            </a:extLst>
          </p:cNvPr>
          <p:cNvCxnSpPr>
            <a:cxnSpLocks/>
            <a:stCxn id="26" idx="3"/>
            <a:endCxn id="28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54CFEFB2-4B7C-4A40-93CD-7FEA6EDFC0EF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251D77EC-3051-4496-9AE8-0DC35953D6DC}"/>
              </a:ext>
            </a:extLst>
          </p:cNvPr>
          <p:cNvSpPr/>
          <p:nvPr/>
        </p:nvSpPr>
        <p:spPr>
          <a:xfrm>
            <a:off x="2419364" y="299696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F09B134E-523C-4A87-A26F-680C608FDB04}"/>
              </a:ext>
            </a:extLst>
          </p:cNvPr>
          <p:cNvSpPr/>
          <p:nvPr/>
        </p:nvSpPr>
        <p:spPr>
          <a:xfrm>
            <a:off x="1131876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B05ACB0-1938-45DA-B883-2698559238F2}"/>
              </a:ext>
            </a:extLst>
          </p:cNvPr>
          <p:cNvSpPr/>
          <p:nvPr/>
        </p:nvSpPr>
        <p:spPr>
          <a:xfrm>
            <a:off x="1131876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B14881B6-B4EA-481F-94D9-6A86502CDA9F}"/>
              </a:ext>
            </a:extLst>
          </p:cNvPr>
          <p:cNvSpPr/>
          <p:nvPr/>
        </p:nvSpPr>
        <p:spPr>
          <a:xfrm>
            <a:off x="1491916" y="541020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CB8F6C8-5949-4771-8250-7CBB1B2A7C15}"/>
              </a:ext>
            </a:extLst>
          </p:cNvPr>
          <p:cNvCxnSpPr>
            <a:stCxn id="28" idx="3"/>
            <a:endCxn id="34" idx="0"/>
          </p:cNvCxnSpPr>
          <p:nvPr/>
        </p:nvCxnSpPr>
        <p:spPr>
          <a:xfrm flipH="1">
            <a:off x="1311896" y="3295145"/>
            <a:ext cx="232747" cy="475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6890E46-FEAC-420C-8207-E4412DDB2102}"/>
              </a:ext>
            </a:extLst>
          </p:cNvPr>
          <p:cNvCxnSpPr>
            <a:stCxn id="34" idx="4"/>
            <a:endCxn id="35" idx="0"/>
          </p:cNvCxnSpPr>
          <p:nvPr/>
        </p:nvCxnSpPr>
        <p:spPr>
          <a:xfrm>
            <a:off x="1311896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C67DDF0-BCB5-46CF-848A-E94619C7C5AA}"/>
              </a:ext>
            </a:extLst>
          </p:cNvPr>
          <p:cNvCxnSpPr>
            <a:stCxn id="35" idx="4"/>
            <a:endCxn id="40" idx="1"/>
          </p:cNvCxnSpPr>
          <p:nvPr/>
        </p:nvCxnSpPr>
        <p:spPr>
          <a:xfrm>
            <a:off x="1311896" y="4974658"/>
            <a:ext cx="232747" cy="4882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4B22BECE-E70C-4D1B-BA21-3DB90E70DDAA}"/>
              </a:ext>
            </a:extLst>
          </p:cNvPr>
          <p:cNvSpPr/>
          <p:nvPr/>
        </p:nvSpPr>
        <p:spPr>
          <a:xfrm>
            <a:off x="2779404" y="377055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92023FF-4D26-44CD-8F29-B6E613846662}"/>
              </a:ext>
            </a:extLst>
          </p:cNvPr>
          <p:cNvCxnSpPr>
            <a:stCxn id="33" idx="5"/>
            <a:endCxn id="44" idx="0"/>
          </p:cNvCxnSpPr>
          <p:nvPr/>
        </p:nvCxnSpPr>
        <p:spPr>
          <a:xfrm>
            <a:off x="2726677" y="3304267"/>
            <a:ext cx="232747" cy="466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C18A8FD9-220B-4B48-9AE8-F9A435595896}"/>
              </a:ext>
            </a:extLst>
          </p:cNvPr>
          <p:cNvSpPr/>
          <p:nvPr/>
        </p:nvSpPr>
        <p:spPr>
          <a:xfrm>
            <a:off x="2779404" y="461463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A8D9BE7-5328-41A7-9CEA-3B7E8948870E}"/>
              </a:ext>
            </a:extLst>
          </p:cNvPr>
          <p:cNvCxnSpPr>
            <a:stCxn id="44" idx="4"/>
            <a:endCxn id="46" idx="0"/>
          </p:cNvCxnSpPr>
          <p:nvPr/>
        </p:nvCxnSpPr>
        <p:spPr>
          <a:xfrm>
            <a:off x="2959424" y="4130582"/>
            <a:ext cx="0" cy="4840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3A363E1C-103A-4DCD-8106-72B63112F40E}"/>
              </a:ext>
            </a:extLst>
          </p:cNvPr>
          <p:cNvSpPr/>
          <p:nvPr/>
        </p:nvSpPr>
        <p:spPr>
          <a:xfrm>
            <a:off x="2419364" y="5414100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60CD7F87-5A1E-420F-9927-5A4F32F676E7}"/>
              </a:ext>
            </a:extLst>
          </p:cNvPr>
          <p:cNvCxnSpPr>
            <a:stCxn id="46" idx="4"/>
            <a:endCxn id="55" idx="7"/>
          </p:cNvCxnSpPr>
          <p:nvPr/>
        </p:nvCxnSpPr>
        <p:spPr>
          <a:xfrm flipH="1">
            <a:off x="2726677" y="4974658"/>
            <a:ext cx="232747" cy="492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C3257AC-7726-4869-AC15-37436741BE48}"/>
              </a:ext>
            </a:extLst>
          </p:cNvPr>
          <p:cNvCxnSpPr>
            <a:stCxn id="26" idx="3"/>
            <a:endCxn id="33" idx="0"/>
          </p:cNvCxnSpPr>
          <p:nvPr/>
        </p:nvCxnSpPr>
        <p:spPr>
          <a:xfrm flipH="1">
            <a:off x="2599384" y="2224135"/>
            <a:ext cx="1944679" cy="7728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89882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E87483F-D1C0-436C-979A-3A772DB5EBE8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E53AC53-B821-40E5-9582-5C8DF5711356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03F0F7A-F7EE-4FB1-A9DC-2C5C07D7C158}"/>
              </a:ext>
            </a:extLst>
          </p:cNvPr>
          <p:cNvSpPr/>
          <p:nvPr/>
        </p:nvSpPr>
        <p:spPr>
          <a:xfrm>
            <a:off x="257203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980DF4B7-EB3B-4CD1-A6F5-646CDEEC7B4E}"/>
              </a:ext>
            </a:extLst>
          </p:cNvPr>
          <p:cNvSpPr/>
          <p:nvPr/>
        </p:nvSpPr>
        <p:spPr>
          <a:xfrm>
            <a:off x="3906165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8" name="Rectangle: Rounded Corners 37">
            <a:extLst>
              <a:ext uri="{FF2B5EF4-FFF2-40B4-BE49-F238E27FC236}">
                <a16:creationId xmlns:a16="http://schemas.microsoft.com/office/drawing/2014/main" id="{5110D634-73B9-4C1F-860C-AB8BF66D8D01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7453BB41-6EB3-45B7-8FE6-5F3F9AD03A83}"/>
              </a:ext>
            </a:extLst>
          </p:cNvPr>
          <p:cNvSpPr/>
          <p:nvPr/>
        </p:nvSpPr>
        <p:spPr>
          <a:xfrm>
            <a:off x="3626573" y="2856807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6A6B14BC-8B37-41F8-AD33-47C249FFF35A}"/>
              </a:ext>
            </a:extLst>
          </p:cNvPr>
          <p:cNvCxnSpPr>
            <a:cxnSpLocks/>
            <a:stCxn id="24" idx="3"/>
            <a:endCxn id="25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A3F0400-00CD-4A98-AFD7-9C5F6E05F76B}"/>
              </a:ext>
            </a:extLst>
          </p:cNvPr>
          <p:cNvCxnSpPr>
            <a:cxnSpLocks/>
            <a:stCxn id="24" idx="4"/>
            <a:endCxn id="37" idx="0"/>
          </p:cNvCxnSpPr>
          <p:nvPr/>
        </p:nvCxnSpPr>
        <p:spPr>
          <a:xfrm flipH="1">
            <a:off x="4086185" y="2276860"/>
            <a:ext cx="585171" cy="710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848BB10-4080-484D-8207-B60F36FE2DAF}"/>
              </a:ext>
            </a:extLst>
          </p:cNvPr>
          <p:cNvCxnSpPr>
            <a:cxnSpLocks/>
            <a:stCxn id="24" idx="5"/>
          </p:cNvCxnSpPr>
          <p:nvPr/>
        </p:nvCxnSpPr>
        <p:spPr>
          <a:xfrm>
            <a:off x="4798649" y="2224135"/>
            <a:ext cx="2181066" cy="6196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96871994-019B-4A66-8A0E-3ECC1352CB6E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3A45DE4-9042-430B-BE2E-95201B605C77}"/>
              </a:ext>
            </a:extLst>
          </p:cNvPr>
          <p:cNvSpPr/>
          <p:nvPr/>
        </p:nvSpPr>
        <p:spPr>
          <a:xfrm>
            <a:off x="890936" y="3950568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BA168021-2AB2-4447-973C-293C513D25A2}"/>
              </a:ext>
            </a:extLst>
          </p:cNvPr>
          <p:cNvSpPr/>
          <p:nvPr/>
        </p:nvSpPr>
        <p:spPr>
          <a:xfrm>
            <a:off x="913363" y="4794259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7FA29544-6614-4E2D-9EA5-457C3FBDA961}"/>
              </a:ext>
            </a:extLst>
          </p:cNvPr>
          <p:cNvSpPr/>
          <p:nvPr/>
        </p:nvSpPr>
        <p:spPr>
          <a:xfrm>
            <a:off x="1491916" y="55172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DB5A9378-6855-46C8-A65B-ECBC59DFF66B}"/>
              </a:ext>
            </a:extLst>
          </p:cNvPr>
          <p:cNvCxnSpPr>
            <a:stCxn id="25" idx="3"/>
            <a:endCxn id="51" idx="0"/>
          </p:cNvCxnSpPr>
          <p:nvPr/>
        </p:nvCxnSpPr>
        <p:spPr>
          <a:xfrm flipH="1">
            <a:off x="1070956" y="3295145"/>
            <a:ext cx="473687" cy="6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D413091-18A6-43F7-B5AA-8BE733FC2680}"/>
              </a:ext>
            </a:extLst>
          </p:cNvPr>
          <p:cNvCxnSpPr>
            <a:stCxn id="51" idx="4"/>
            <a:endCxn id="52" idx="0"/>
          </p:cNvCxnSpPr>
          <p:nvPr/>
        </p:nvCxnSpPr>
        <p:spPr>
          <a:xfrm>
            <a:off x="1070956" y="4310596"/>
            <a:ext cx="22427" cy="483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0678DEDE-7D86-4DD1-8803-120236DB9EA4}"/>
              </a:ext>
            </a:extLst>
          </p:cNvPr>
          <p:cNvCxnSpPr>
            <a:stCxn id="52" idx="4"/>
            <a:endCxn id="53" idx="1"/>
          </p:cNvCxnSpPr>
          <p:nvPr/>
        </p:nvCxnSpPr>
        <p:spPr>
          <a:xfrm>
            <a:off x="1093383" y="5154287"/>
            <a:ext cx="451260" cy="415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>
            <a:extLst>
              <a:ext uri="{FF2B5EF4-FFF2-40B4-BE49-F238E27FC236}">
                <a16:creationId xmlns:a16="http://schemas.microsoft.com/office/drawing/2014/main" id="{984EE3A9-A4F6-41AD-87B1-AB4D03010FB4}"/>
              </a:ext>
            </a:extLst>
          </p:cNvPr>
          <p:cNvSpPr/>
          <p:nvPr/>
        </p:nvSpPr>
        <p:spPr>
          <a:xfrm>
            <a:off x="2826045" y="389804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88007DCE-4DE6-4F2B-A9C1-CFFEEF0C2A0C}"/>
              </a:ext>
            </a:extLst>
          </p:cNvPr>
          <p:cNvSpPr/>
          <p:nvPr/>
        </p:nvSpPr>
        <p:spPr>
          <a:xfrm>
            <a:off x="2826045" y="4800441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9E4B077B-958D-433E-B577-5A15D7DD0559}"/>
              </a:ext>
            </a:extLst>
          </p:cNvPr>
          <p:cNvSpPr/>
          <p:nvPr/>
        </p:nvSpPr>
        <p:spPr>
          <a:xfrm>
            <a:off x="2466005" y="551724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9FE4AFBC-69BE-407C-BC68-FD766D526757}"/>
              </a:ext>
            </a:extLst>
          </p:cNvPr>
          <p:cNvCxnSpPr>
            <a:stCxn id="36" idx="4"/>
            <a:endCxn id="61" idx="0"/>
          </p:cNvCxnSpPr>
          <p:nvPr/>
        </p:nvCxnSpPr>
        <p:spPr>
          <a:xfrm>
            <a:off x="2752056" y="3347870"/>
            <a:ext cx="254009" cy="550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9F665C05-6F02-4E4A-A86D-4ACD20DC6340}"/>
              </a:ext>
            </a:extLst>
          </p:cNvPr>
          <p:cNvCxnSpPr>
            <a:stCxn id="61" idx="4"/>
            <a:endCxn id="62" idx="0"/>
          </p:cNvCxnSpPr>
          <p:nvPr/>
        </p:nvCxnSpPr>
        <p:spPr>
          <a:xfrm>
            <a:off x="3006065" y="4258072"/>
            <a:ext cx="0" cy="542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CB507E8E-ED64-48D5-9EEC-448FD3F54250}"/>
              </a:ext>
            </a:extLst>
          </p:cNvPr>
          <p:cNvCxnSpPr>
            <a:stCxn id="62" idx="3"/>
            <a:endCxn id="63" idx="0"/>
          </p:cNvCxnSpPr>
          <p:nvPr/>
        </p:nvCxnSpPr>
        <p:spPr>
          <a:xfrm flipH="1">
            <a:off x="2646025" y="5107744"/>
            <a:ext cx="232747" cy="409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9E6DCEE-F17E-433A-90A5-C6E0FBCBB095}"/>
              </a:ext>
            </a:extLst>
          </p:cNvPr>
          <p:cNvCxnSpPr>
            <a:stCxn id="24" idx="3"/>
            <a:endCxn id="36" idx="0"/>
          </p:cNvCxnSpPr>
          <p:nvPr/>
        </p:nvCxnSpPr>
        <p:spPr>
          <a:xfrm flipH="1">
            <a:off x="2752056" y="2224135"/>
            <a:ext cx="179200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27C804B-30DF-43A1-BA4D-F9B7A6190E34}"/>
                  </a:ext>
                </a:extLst>
              </p14:cNvPr>
              <p14:cNvContentPartPr/>
              <p14:nvPr/>
            </p14:nvContentPartPr>
            <p14:xfrm>
              <a:off x="202680" y="3404880"/>
              <a:ext cx="692640" cy="30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27C804B-30DF-43A1-BA4D-F9B7A6190E3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3320" y="3395520"/>
                <a:ext cx="711360" cy="4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264395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= 2, N= 6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4FEF2D5-9BD6-462A-B87C-FD32C01C678C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429B8614-B40C-4585-BD27-62DC2116DAF5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43FB2950-6C34-494F-BDA5-D60A9503D313}"/>
              </a:ext>
            </a:extLst>
          </p:cNvPr>
          <p:cNvSpPr/>
          <p:nvPr/>
        </p:nvSpPr>
        <p:spPr>
          <a:xfrm>
            <a:off x="257203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EF511EB-FA06-40D0-B496-2ABE7EC8E805}"/>
              </a:ext>
            </a:extLst>
          </p:cNvPr>
          <p:cNvSpPr/>
          <p:nvPr/>
        </p:nvSpPr>
        <p:spPr>
          <a:xfrm>
            <a:off x="3906165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5269E20-78D4-42FD-A12F-35B2B3E6FB16}"/>
              </a:ext>
            </a:extLst>
          </p:cNvPr>
          <p:cNvSpPr/>
          <p:nvPr/>
        </p:nvSpPr>
        <p:spPr>
          <a:xfrm>
            <a:off x="4986285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64B326E8-45C3-4F00-81EE-7AD83D55475A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B8FF36ED-07BC-494C-8E26-7EA6F575FC1F}"/>
              </a:ext>
            </a:extLst>
          </p:cNvPr>
          <p:cNvSpPr/>
          <p:nvPr/>
        </p:nvSpPr>
        <p:spPr>
          <a:xfrm>
            <a:off x="3626573" y="2856807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5D641E5-E04A-4CE8-8C42-D82BA3B901EC}"/>
              </a:ext>
            </a:extLst>
          </p:cNvPr>
          <p:cNvCxnSpPr>
            <a:cxnSpLocks/>
            <a:stCxn id="28" idx="3"/>
            <a:endCxn id="29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27FF553-66A0-488A-8288-0FB2BDFFBF25}"/>
              </a:ext>
            </a:extLst>
          </p:cNvPr>
          <p:cNvCxnSpPr>
            <a:cxnSpLocks/>
            <a:stCxn id="28" idx="4"/>
            <a:endCxn id="32" idx="0"/>
          </p:cNvCxnSpPr>
          <p:nvPr/>
        </p:nvCxnSpPr>
        <p:spPr>
          <a:xfrm flipH="1">
            <a:off x="4086185" y="2276860"/>
            <a:ext cx="585171" cy="710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13E3208-2E66-4EB9-BA21-E3F502B6A0D2}"/>
              </a:ext>
            </a:extLst>
          </p:cNvPr>
          <p:cNvCxnSpPr>
            <a:cxnSpLocks/>
            <a:stCxn id="28" idx="5"/>
          </p:cNvCxnSpPr>
          <p:nvPr/>
        </p:nvCxnSpPr>
        <p:spPr>
          <a:xfrm>
            <a:off x="4798649" y="2224135"/>
            <a:ext cx="2181066" cy="6196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DFFC3143-0D83-4BE6-A49C-9AB654836A66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01ACB605-D799-487D-B5B6-E1BD2F076539}"/>
              </a:ext>
            </a:extLst>
          </p:cNvPr>
          <p:cNvSpPr/>
          <p:nvPr/>
        </p:nvSpPr>
        <p:spPr>
          <a:xfrm>
            <a:off x="890936" y="3950568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E72DFEC6-14E7-4521-A9F7-43572209D01A}"/>
              </a:ext>
            </a:extLst>
          </p:cNvPr>
          <p:cNvSpPr/>
          <p:nvPr/>
        </p:nvSpPr>
        <p:spPr>
          <a:xfrm>
            <a:off x="913363" y="4794259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FE8D6526-3C91-4A3D-8C8E-EA2700DFF6CB}"/>
              </a:ext>
            </a:extLst>
          </p:cNvPr>
          <p:cNvSpPr/>
          <p:nvPr/>
        </p:nvSpPr>
        <p:spPr>
          <a:xfrm>
            <a:off x="1491916" y="55172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D05096A-90B0-42C0-99CB-EF030893A9FD}"/>
              </a:ext>
            </a:extLst>
          </p:cNvPr>
          <p:cNvCxnSpPr>
            <a:stCxn id="29" idx="3"/>
            <a:endCxn id="44" idx="0"/>
          </p:cNvCxnSpPr>
          <p:nvPr/>
        </p:nvCxnSpPr>
        <p:spPr>
          <a:xfrm flipH="1">
            <a:off x="1070956" y="3295145"/>
            <a:ext cx="473687" cy="6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404249F5-BE20-47B5-BDDA-DE6CFEB79AA9}"/>
              </a:ext>
            </a:extLst>
          </p:cNvPr>
          <p:cNvCxnSpPr>
            <a:stCxn id="44" idx="4"/>
            <a:endCxn id="45" idx="0"/>
          </p:cNvCxnSpPr>
          <p:nvPr/>
        </p:nvCxnSpPr>
        <p:spPr>
          <a:xfrm>
            <a:off x="1070956" y="4310596"/>
            <a:ext cx="22427" cy="483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AFA05EA-AFEC-400C-BF8E-8947979EE3A0}"/>
              </a:ext>
            </a:extLst>
          </p:cNvPr>
          <p:cNvCxnSpPr>
            <a:stCxn id="45" idx="4"/>
            <a:endCxn id="46" idx="1"/>
          </p:cNvCxnSpPr>
          <p:nvPr/>
        </p:nvCxnSpPr>
        <p:spPr>
          <a:xfrm>
            <a:off x="1093383" y="5154287"/>
            <a:ext cx="451260" cy="415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Oval 56">
            <a:extLst>
              <a:ext uri="{FF2B5EF4-FFF2-40B4-BE49-F238E27FC236}">
                <a16:creationId xmlns:a16="http://schemas.microsoft.com/office/drawing/2014/main" id="{585E8294-6B44-440D-ACC3-496F1CC19E3F}"/>
              </a:ext>
            </a:extLst>
          </p:cNvPr>
          <p:cNvSpPr/>
          <p:nvPr/>
        </p:nvSpPr>
        <p:spPr>
          <a:xfrm>
            <a:off x="2826045" y="389804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DB6A6435-86C4-4DDA-B6D8-421C8A19053D}"/>
              </a:ext>
            </a:extLst>
          </p:cNvPr>
          <p:cNvSpPr/>
          <p:nvPr/>
        </p:nvSpPr>
        <p:spPr>
          <a:xfrm>
            <a:off x="2826045" y="4800441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D9CAD0A8-D838-4604-A373-007279C1DE7B}"/>
              </a:ext>
            </a:extLst>
          </p:cNvPr>
          <p:cNvSpPr/>
          <p:nvPr/>
        </p:nvSpPr>
        <p:spPr>
          <a:xfrm>
            <a:off x="2466005" y="551724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B417CDAA-10D1-40CF-88A4-12432B8F91C2}"/>
              </a:ext>
            </a:extLst>
          </p:cNvPr>
          <p:cNvCxnSpPr>
            <a:stCxn id="31" idx="4"/>
            <a:endCxn id="57" idx="0"/>
          </p:cNvCxnSpPr>
          <p:nvPr/>
        </p:nvCxnSpPr>
        <p:spPr>
          <a:xfrm>
            <a:off x="2752056" y="3347870"/>
            <a:ext cx="254009" cy="550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4A9DE6CD-F4A8-4B52-B7A5-3CEE0E22B41F}"/>
              </a:ext>
            </a:extLst>
          </p:cNvPr>
          <p:cNvCxnSpPr>
            <a:stCxn id="57" idx="4"/>
            <a:endCxn id="68" idx="0"/>
          </p:cNvCxnSpPr>
          <p:nvPr/>
        </p:nvCxnSpPr>
        <p:spPr>
          <a:xfrm>
            <a:off x="3006065" y="4258072"/>
            <a:ext cx="0" cy="542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DD8FBBE5-6AB6-44F3-8D15-6B4DB99C345B}"/>
              </a:ext>
            </a:extLst>
          </p:cNvPr>
          <p:cNvCxnSpPr>
            <a:stCxn id="68" idx="3"/>
            <a:endCxn id="69" idx="0"/>
          </p:cNvCxnSpPr>
          <p:nvPr/>
        </p:nvCxnSpPr>
        <p:spPr>
          <a:xfrm flipH="1">
            <a:off x="2646025" y="5107744"/>
            <a:ext cx="232747" cy="409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7835E4A6-3C0E-4DA9-B0C9-BD8B32B2A191}"/>
              </a:ext>
            </a:extLst>
          </p:cNvPr>
          <p:cNvCxnSpPr>
            <a:stCxn id="28" idx="4"/>
            <a:endCxn id="33" idx="0"/>
          </p:cNvCxnSpPr>
          <p:nvPr/>
        </p:nvCxnSpPr>
        <p:spPr>
          <a:xfrm>
            <a:off x="4671356" y="2276860"/>
            <a:ext cx="494949" cy="710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1EE0D87-2CF7-4434-8048-8BD6F120AABD}"/>
              </a:ext>
            </a:extLst>
          </p:cNvPr>
          <p:cNvCxnSpPr>
            <a:stCxn id="28" idx="3"/>
            <a:endCxn id="31" idx="0"/>
          </p:cNvCxnSpPr>
          <p:nvPr/>
        </p:nvCxnSpPr>
        <p:spPr>
          <a:xfrm flipH="1">
            <a:off x="2752056" y="2224135"/>
            <a:ext cx="179200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FDEC8BD-E191-4059-B08A-CDCACCB3E928}"/>
                  </a:ext>
                </a:extLst>
              </p14:cNvPr>
              <p14:cNvContentPartPr/>
              <p14:nvPr/>
            </p14:nvContentPartPr>
            <p14:xfrm>
              <a:off x="3611160" y="2851920"/>
              <a:ext cx="1933200" cy="649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FDEC8BD-E191-4059-B08A-CDCACCB3E92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01800" y="2842560"/>
                <a:ext cx="1951920" cy="66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941410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5B64298A-DF91-4701-8FE3-2EBBA9F28334}"/>
              </a:ext>
            </a:extLst>
          </p:cNvPr>
          <p:cNvSpPr txBox="1">
            <a:spLocks/>
          </p:cNvSpPr>
          <p:nvPr/>
        </p:nvSpPr>
        <p:spPr>
          <a:xfrm>
            <a:off x="288031" y="859971"/>
            <a:ext cx="11694873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K </a:t>
            </a:r>
            <a:r>
              <a:rPr lang="en-GB" sz="1800">
                <a:latin typeface="Arial" panose="020B0604020202020204" pitchFamily="34" charset="0"/>
                <a:cs typeface="Arial" panose="020B0604020202020204" pitchFamily="34" charset="0"/>
              </a:rPr>
              <a:t>= 2, N= 6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1FA4832-4C38-484D-965B-914AFDF1D3B5}"/>
              </a:ext>
            </a:extLst>
          </p:cNvPr>
          <p:cNvSpPr/>
          <p:nvPr/>
        </p:nvSpPr>
        <p:spPr>
          <a:xfrm>
            <a:off x="4491336" y="19168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0AB68320-8928-417D-B2F1-95AEB632AB37}"/>
              </a:ext>
            </a:extLst>
          </p:cNvPr>
          <p:cNvSpPr/>
          <p:nvPr/>
        </p:nvSpPr>
        <p:spPr>
          <a:xfrm>
            <a:off x="149191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87645BC-CD0A-4914-905F-0FD6AED5074F}"/>
              </a:ext>
            </a:extLst>
          </p:cNvPr>
          <p:cNvSpPr/>
          <p:nvPr/>
        </p:nvSpPr>
        <p:spPr>
          <a:xfrm>
            <a:off x="2572036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E4AB6A53-BC96-4C7F-B0B9-5336AD79FC82}"/>
              </a:ext>
            </a:extLst>
          </p:cNvPr>
          <p:cNvSpPr/>
          <p:nvPr/>
        </p:nvSpPr>
        <p:spPr>
          <a:xfrm>
            <a:off x="3906165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69F4B3CF-577D-46DA-ACDC-F96B4D98AB28}"/>
              </a:ext>
            </a:extLst>
          </p:cNvPr>
          <p:cNvSpPr/>
          <p:nvPr/>
        </p:nvSpPr>
        <p:spPr>
          <a:xfrm>
            <a:off x="4986285" y="298784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3C3DCA13-64A5-485A-B5F2-B8C046CCCC7F}"/>
              </a:ext>
            </a:extLst>
          </p:cNvPr>
          <p:cNvSpPr/>
          <p:nvPr/>
        </p:nvSpPr>
        <p:spPr>
          <a:xfrm>
            <a:off x="1250976" y="2852936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638C1944-7899-4158-9E21-BE4C11899DD8}"/>
              </a:ext>
            </a:extLst>
          </p:cNvPr>
          <p:cNvSpPr/>
          <p:nvPr/>
        </p:nvSpPr>
        <p:spPr>
          <a:xfrm>
            <a:off x="3626573" y="2856807"/>
            <a:ext cx="1935109" cy="648068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6164B98D-D88F-4F5F-9428-E6993ABF6101}"/>
              </a:ext>
            </a:extLst>
          </p:cNvPr>
          <p:cNvCxnSpPr>
            <a:cxnSpLocks/>
            <a:stCxn id="36" idx="3"/>
            <a:endCxn id="37" idx="0"/>
          </p:cNvCxnSpPr>
          <p:nvPr/>
        </p:nvCxnSpPr>
        <p:spPr>
          <a:xfrm flipH="1">
            <a:off x="1671936" y="2224135"/>
            <a:ext cx="287212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0E92D6ED-7AFE-4223-ACD0-3709419E6AB8}"/>
              </a:ext>
            </a:extLst>
          </p:cNvPr>
          <p:cNvCxnSpPr>
            <a:cxnSpLocks/>
            <a:stCxn id="36" idx="4"/>
            <a:endCxn id="39" idx="0"/>
          </p:cNvCxnSpPr>
          <p:nvPr/>
        </p:nvCxnSpPr>
        <p:spPr>
          <a:xfrm flipH="1">
            <a:off x="4086185" y="2276860"/>
            <a:ext cx="585171" cy="710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685E8D1-A312-4BE2-BF7C-6701109C784E}"/>
              </a:ext>
            </a:extLst>
          </p:cNvPr>
          <p:cNvCxnSpPr>
            <a:cxnSpLocks/>
            <a:stCxn id="36" idx="5"/>
          </p:cNvCxnSpPr>
          <p:nvPr/>
        </p:nvCxnSpPr>
        <p:spPr>
          <a:xfrm>
            <a:off x="4798649" y="2224135"/>
            <a:ext cx="2181066" cy="61968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F0CEE35F-0476-4F27-927C-753DC72FDBEC}"/>
              </a:ext>
            </a:extLst>
          </p:cNvPr>
          <p:cNvSpPr txBox="1"/>
          <p:nvPr/>
        </p:nvSpPr>
        <p:spPr>
          <a:xfrm>
            <a:off x="35496" y="2987660"/>
            <a:ext cx="1237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(y[1], y[2])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839E511-74B2-4DFE-A007-099C8AB71F97}"/>
              </a:ext>
            </a:extLst>
          </p:cNvPr>
          <p:cNvSpPr/>
          <p:nvPr/>
        </p:nvSpPr>
        <p:spPr>
          <a:xfrm>
            <a:off x="890936" y="3950568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D8547836-8E84-4158-97FF-D78A649D6F72}"/>
              </a:ext>
            </a:extLst>
          </p:cNvPr>
          <p:cNvSpPr/>
          <p:nvPr/>
        </p:nvSpPr>
        <p:spPr>
          <a:xfrm>
            <a:off x="913363" y="4794259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F4C63603-EBE5-4637-8693-EACD02A4450A}"/>
              </a:ext>
            </a:extLst>
          </p:cNvPr>
          <p:cNvSpPr/>
          <p:nvPr/>
        </p:nvSpPr>
        <p:spPr>
          <a:xfrm>
            <a:off x="1491916" y="5517232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5E1C7B80-6748-491E-9182-391BB4563F7F}"/>
              </a:ext>
            </a:extLst>
          </p:cNvPr>
          <p:cNvCxnSpPr>
            <a:stCxn id="37" idx="3"/>
            <a:endCxn id="58" idx="0"/>
          </p:cNvCxnSpPr>
          <p:nvPr/>
        </p:nvCxnSpPr>
        <p:spPr>
          <a:xfrm flipH="1">
            <a:off x="1070956" y="3295145"/>
            <a:ext cx="473687" cy="655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70609325-2A92-4CBC-B93A-42DB2B79AC1C}"/>
              </a:ext>
            </a:extLst>
          </p:cNvPr>
          <p:cNvCxnSpPr>
            <a:stCxn id="58" idx="4"/>
            <a:endCxn id="59" idx="0"/>
          </p:cNvCxnSpPr>
          <p:nvPr/>
        </p:nvCxnSpPr>
        <p:spPr>
          <a:xfrm>
            <a:off x="1070956" y="4310596"/>
            <a:ext cx="22427" cy="483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02083095-7C60-4568-AC62-2796954C7D60}"/>
              </a:ext>
            </a:extLst>
          </p:cNvPr>
          <p:cNvCxnSpPr>
            <a:stCxn id="59" idx="4"/>
            <a:endCxn id="60" idx="1"/>
          </p:cNvCxnSpPr>
          <p:nvPr/>
        </p:nvCxnSpPr>
        <p:spPr>
          <a:xfrm>
            <a:off x="1093383" y="5154287"/>
            <a:ext cx="451260" cy="4156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>
            <a:extLst>
              <a:ext uri="{FF2B5EF4-FFF2-40B4-BE49-F238E27FC236}">
                <a16:creationId xmlns:a16="http://schemas.microsoft.com/office/drawing/2014/main" id="{658D1821-0C67-4503-97A9-8E7CF51D5FE2}"/>
              </a:ext>
            </a:extLst>
          </p:cNvPr>
          <p:cNvSpPr/>
          <p:nvPr/>
        </p:nvSpPr>
        <p:spPr>
          <a:xfrm>
            <a:off x="2826045" y="389804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5B31BE4-CCFF-4143-A340-13A9A47B0517}"/>
              </a:ext>
            </a:extLst>
          </p:cNvPr>
          <p:cNvSpPr/>
          <p:nvPr/>
        </p:nvSpPr>
        <p:spPr>
          <a:xfrm>
            <a:off x="2826045" y="4800441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D5DC0B3-85EF-4CA4-BF8E-EC500E18F6BE}"/>
              </a:ext>
            </a:extLst>
          </p:cNvPr>
          <p:cNvSpPr/>
          <p:nvPr/>
        </p:nvSpPr>
        <p:spPr>
          <a:xfrm>
            <a:off x="2466005" y="551724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12241D27-3FC1-48F0-B4D6-C57B98C6FE87}"/>
              </a:ext>
            </a:extLst>
          </p:cNvPr>
          <p:cNvCxnSpPr>
            <a:stCxn id="38" idx="4"/>
            <a:endCxn id="64" idx="0"/>
          </p:cNvCxnSpPr>
          <p:nvPr/>
        </p:nvCxnSpPr>
        <p:spPr>
          <a:xfrm>
            <a:off x="2752056" y="3347870"/>
            <a:ext cx="254009" cy="5501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5C32B8BD-71AA-4EFD-B230-C41A30FFB83A}"/>
              </a:ext>
            </a:extLst>
          </p:cNvPr>
          <p:cNvCxnSpPr>
            <a:stCxn id="64" idx="4"/>
            <a:endCxn id="65" idx="0"/>
          </p:cNvCxnSpPr>
          <p:nvPr/>
        </p:nvCxnSpPr>
        <p:spPr>
          <a:xfrm>
            <a:off x="3006065" y="4258072"/>
            <a:ext cx="0" cy="542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D185D3D6-2D42-496C-92DE-2A96E09C0B42}"/>
              </a:ext>
            </a:extLst>
          </p:cNvPr>
          <p:cNvCxnSpPr>
            <a:stCxn id="65" idx="3"/>
            <a:endCxn id="66" idx="0"/>
          </p:cNvCxnSpPr>
          <p:nvPr/>
        </p:nvCxnSpPr>
        <p:spPr>
          <a:xfrm flipH="1">
            <a:off x="2646025" y="5107744"/>
            <a:ext cx="232747" cy="4095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Oval 76">
            <a:extLst>
              <a:ext uri="{FF2B5EF4-FFF2-40B4-BE49-F238E27FC236}">
                <a16:creationId xmlns:a16="http://schemas.microsoft.com/office/drawing/2014/main" id="{9421E7A5-7AF4-4D50-8B67-96EF27E5DB42}"/>
              </a:ext>
            </a:extLst>
          </p:cNvPr>
          <p:cNvSpPr/>
          <p:nvPr/>
        </p:nvSpPr>
        <p:spPr>
          <a:xfrm>
            <a:off x="3560307" y="3898044"/>
            <a:ext cx="360040" cy="36002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9B54F082-23EB-4ADA-99FD-B7A4B4D6B583}"/>
              </a:ext>
            </a:extLst>
          </p:cNvPr>
          <p:cNvCxnSpPr>
            <a:stCxn id="39" idx="3"/>
            <a:endCxn id="77" idx="0"/>
          </p:cNvCxnSpPr>
          <p:nvPr/>
        </p:nvCxnSpPr>
        <p:spPr>
          <a:xfrm flipH="1">
            <a:off x="3740327" y="3295145"/>
            <a:ext cx="218565" cy="602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44B4192B-A325-479D-92D9-4CBB3702A393}"/>
              </a:ext>
            </a:extLst>
          </p:cNvPr>
          <p:cNvSpPr txBox="1"/>
          <p:nvPr/>
        </p:nvSpPr>
        <p:spPr>
          <a:xfrm>
            <a:off x="3626573" y="4529256"/>
            <a:ext cx="5133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.</a:t>
            </a:r>
          </a:p>
          <a:p>
            <a:r>
              <a:rPr lang="en-US" b="1" dirty="0"/>
              <a:t>.</a:t>
            </a:r>
          </a:p>
          <a:p>
            <a:r>
              <a:rPr lang="en-US" b="1" dirty="0"/>
              <a:t>.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1B393CA4-180D-4E48-9BFB-84ECC39BFC87}"/>
              </a:ext>
            </a:extLst>
          </p:cNvPr>
          <p:cNvSpPr txBox="1"/>
          <p:nvPr/>
        </p:nvSpPr>
        <p:spPr>
          <a:xfrm>
            <a:off x="6490942" y="2995523"/>
            <a:ext cx="9775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.     .     .</a:t>
            </a:r>
          </a:p>
        </p:txBody>
      </p: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FE05D220-5E72-4358-845B-947F002D5B2E}"/>
              </a:ext>
            </a:extLst>
          </p:cNvPr>
          <p:cNvCxnSpPr>
            <a:stCxn id="36" idx="4"/>
            <a:endCxn id="47" idx="0"/>
          </p:cNvCxnSpPr>
          <p:nvPr/>
        </p:nvCxnSpPr>
        <p:spPr>
          <a:xfrm>
            <a:off x="4671356" y="2276860"/>
            <a:ext cx="494949" cy="7109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DFE57C19-4366-45EE-A437-CFFFF7E0ABD3}"/>
              </a:ext>
            </a:extLst>
          </p:cNvPr>
          <p:cNvCxnSpPr>
            <a:stCxn id="36" idx="3"/>
            <a:endCxn id="38" idx="0"/>
          </p:cNvCxnSpPr>
          <p:nvPr/>
        </p:nvCxnSpPr>
        <p:spPr>
          <a:xfrm flipH="1">
            <a:off x="2752056" y="2224135"/>
            <a:ext cx="1792007" cy="7637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8353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76D5E8-64CF-4EEF-ADEE-91156719FA35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dụ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N = 3, K = 2, Q = 4, d[1] = 3, d[2] = 2, d[3] = 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có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4 </a:t>
            </a:r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ph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ơng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án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vận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chuyển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sau</a:t>
            </a:r>
            <a:endParaRPr lang="en-GB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800" dirty="0"/>
          </a:p>
        </p:txBody>
      </p:sp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2DB5A87E-6C8F-4A44-989A-C18224E99A95}"/>
              </a:ext>
            </a:extLst>
          </p:cNvPr>
          <p:cNvGraphicFramePr>
            <a:graphicFrameLocks noGrp="1"/>
          </p:cNvGraphicFramePr>
          <p:nvPr/>
        </p:nvGraphicFramePr>
        <p:xfrm>
          <a:off x="2445093" y="2233262"/>
          <a:ext cx="6096000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27899459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20045184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1 – 0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2 – 3 – 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1 – 2 – 0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3 – 0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7290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1 – 3 – 0</a:t>
                      </a:r>
                    </a:p>
                    <a:p>
                      <a:r>
                        <a:rPr lang="en-US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2 – 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2 – 0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3 – 1 – 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0407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1 – 0</a:t>
                      </a:r>
                    </a:p>
                    <a:p>
                      <a:r>
                        <a:rPr lang="en-US" sz="1800" b="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3 – 2 – 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Route[1] = 0 – 2 – 1 – 0 </a:t>
                      </a:r>
                    </a:p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Route[2] = 0 – 3 – 0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7572276"/>
                  </a:ext>
                </a:extLst>
              </a:tr>
            </a:tbl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B5437D8-8235-424C-89EC-D56D102853FD}"/>
              </a:ext>
            </a:extLst>
          </p:cNvPr>
          <p:cNvCxnSpPr/>
          <p:nvPr/>
        </p:nvCxnSpPr>
        <p:spPr>
          <a:xfrm>
            <a:off x="5505450" y="2233262"/>
            <a:ext cx="3035643" cy="633763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EF71D2-6EED-43E2-9A68-EB7880756B11}"/>
              </a:ext>
            </a:extLst>
          </p:cNvPr>
          <p:cNvCxnSpPr/>
          <p:nvPr/>
        </p:nvCxnSpPr>
        <p:spPr>
          <a:xfrm flipV="1">
            <a:off x="5505450" y="2233262"/>
            <a:ext cx="3035643" cy="633763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51F45A3-8ED8-417B-832C-68E3A444783E}"/>
              </a:ext>
            </a:extLst>
          </p:cNvPr>
          <p:cNvCxnSpPr/>
          <p:nvPr/>
        </p:nvCxnSpPr>
        <p:spPr>
          <a:xfrm>
            <a:off x="5505450" y="3524250"/>
            <a:ext cx="3035643" cy="629252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B409231-2E36-419E-8D1B-01EE59FE6006}"/>
              </a:ext>
            </a:extLst>
          </p:cNvPr>
          <p:cNvCxnSpPr/>
          <p:nvPr/>
        </p:nvCxnSpPr>
        <p:spPr>
          <a:xfrm flipV="1">
            <a:off x="5505450" y="3524250"/>
            <a:ext cx="3035643" cy="629252"/>
          </a:xfrm>
          <a:prstGeom prst="line">
            <a:avLst/>
          </a:prstGeom>
          <a:ln w="508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1DEB007-A8C2-4DBA-9005-85A29FD1E738}"/>
                  </a:ext>
                </a:extLst>
              </p14:cNvPr>
              <p14:cNvContentPartPr/>
              <p14:nvPr/>
            </p14:nvContentPartPr>
            <p14:xfrm>
              <a:off x="2107080" y="587520"/>
              <a:ext cx="8793720" cy="33757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1DEB007-A8C2-4DBA-9005-85A29FD1E73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97720" y="578160"/>
                <a:ext cx="8812440" cy="3394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49430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76D5E8-64CF-4EEF-ADEE-91156719FA35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y[k]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(y[k]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{1,2,...,N},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với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k=1,2,…,K)</a:t>
            </a:r>
          </a:p>
          <a:p>
            <a:endParaRPr lang="en-GB" sz="18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076928-F6C3-4D3F-AD79-310B20F2F81E}"/>
              </a:ext>
            </a:extLst>
          </p:cNvPr>
          <p:cNvSpPr/>
          <p:nvPr/>
        </p:nvSpPr>
        <p:spPr>
          <a:xfrm>
            <a:off x="3351109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CF14A1-88EE-41F5-A28E-38B03F154E17}"/>
              </a:ext>
            </a:extLst>
          </p:cNvPr>
          <p:cNvSpPr/>
          <p:nvPr/>
        </p:nvSpPr>
        <p:spPr>
          <a:xfrm>
            <a:off x="4287213" y="350100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508A09C-4CF7-40CF-8054-D7E1A177A495}"/>
              </a:ext>
            </a:extLst>
          </p:cNvPr>
          <p:cNvSpPr/>
          <p:nvPr/>
        </p:nvSpPr>
        <p:spPr>
          <a:xfrm>
            <a:off x="4268443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0BA816-F136-4EF3-82DE-35C2AE90DCA5}"/>
              </a:ext>
            </a:extLst>
          </p:cNvPr>
          <p:cNvSpPr/>
          <p:nvPr/>
        </p:nvSpPr>
        <p:spPr>
          <a:xfrm>
            <a:off x="4240246" y="494116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0B6D2C-304A-478E-86F2-267180158795}"/>
              </a:ext>
            </a:extLst>
          </p:cNvPr>
          <p:cNvSpPr/>
          <p:nvPr/>
        </p:nvSpPr>
        <p:spPr>
          <a:xfrm>
            <a:off x="5295325" y="3483913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669A66-AB20-4805-9A57-6DDF84404317}"/>
              </a:ext>
            </a:extLst>
          </p:cNvPr>
          <p:cNvSpPr/>
          <p:nvPr/>
        </p:nvSpPr>
        <p:spPr>
          <a:xfrm>
            <a:off x="5295325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FD3C1B-83FC-409D-8618-925038BD5DE1}"/>
              </a:ext>
            </a:extLst>
          </p:cNvPr>
          <p:cNvSpPr/>
          <p:nvPr/>
        </p:nvSpPr>
        <p:spPr>
          <a:xfrm>
            <a:off x="5267086" y="494116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D4169BD-F808-4A9A-87EA-15B60393D3F0}"/>
              </a:ext>
            </a:extLst>
          </p:cNvPr>
          <p:cNvSpPr/>
          <p:nvPr/>
        </p:nvSpPr>
        <p:spPr>
          <a:xfrm>
            <a:off x="7311549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1A89FE-6CF2-4F8C-BD42-338D70312635}"/>
              </a:ext>
            </a:extLst>
          </p:cNvPr>
          <p:cNvSpPr/>
          <p:nvPr/>
        </p:nvSpPr>
        <p:spPr>
          <a:xfrm>
            <a:off x="6409787" y="3483913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634248-D048-4D3F-B856-EA04A4C3CC30}"/>
              </a:ext>
            </a:extLst>
          </p:cNvPr>
          <p:cNvSpPr/>
          <p:nvPr/>
        </p:nvSpPr>
        <p:spPr>
          <a:xfrm>
            <a:off x="6400402" y="493930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61A6CCE-1996-463C-98DF-3EA4C80D6C10}"/>
              </a:ext>
            </a:extLst>
          </p:cNvPr>
          <p:cNvCxnSpPr>
            <a:stCxn id="6" idx="7"/>
            <a:endCxn id="7" idx="3"/>
          </p:cNvCxnSpPr>
          <p:nvPr/>
        </p:nvCxnSpPr>
        <p:spPr>
          <a:xfrm flipV="1">
            <a:off x="3719885" y="3869784"/>
            <a:ext cx="630600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EFF868-93A3-48AD-9009-D5AAF2C479DF}"/>
              </a:ext>
            </a:extLst>
          </p:cNvPr>
          <p:cNvCxnSpPr>
            <a:stCxn id="7" idx="6"/>
            <a:endCxn id="11" idx="2"/>
          </p:cNvCxnSpPr>
          <p:nvPr/>
        </p:nvCxnSpPr>
        <p:spPr>
          <a:xfrm flipV="1">
            <a:off x="4719261" y="3699937"/>
            <a:ext cx="576064" cy="17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9490BD-DA61-44DD-B81A-0B933CAB7097}"/>
              </a:ext>
            </a:extLst>
          </p:cNvPr>
          <p:cNvCxnSpPr>
            <a:stCxn id="11" idx="6"/>
            <a:endCxn id="15" idx="2"/>
          </p:cNvCxnSpPr>
          <p:nvPr/>
        </p:nvCxnSpPr>
        <p:spPr>
          <a:xfrm>
            <a:off x="5727373" y="3699937"/>
            <a:ext cx="682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C48C9C-96DB-4611-B1D0-D5CE4AE773DC}"/>
              </a:ext>
            </a:extLst>
          </p:cNvPr>
          <p:cNvCxnSpPr>
            <a:stCxn id="15" idx="5"/>
            <a:endCxn id="14" idx="1"/>
          </p:cNvCxnSpPr>
          <p:nvPr/>
        </p:nvCxnSpPr>
        <p:spPr>
          <a:xfrm>
            <a:off x="6778563" y="3852689"/>
            <a:ext cx="596258" cy="431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E2CEBE5-E134-4A29-A1CB-C43C0BEA3A31}"/>
              </a:ext>
            </a:extLst>
          </p:cNvPr>
          <p:cNvCxnSpPr>
            <a:stCxn id="6" idx="6"/>
            <a:endCxn id="9" idx="2"/>
          </p:cNvCxnSpPr>
          <p:nvPr/>
        </p:nvCxnSpPr>
        <p:spPr>
          <a:xfrm>
            <a:off x="3783157" y="4437112"/>
            <a:ext cx="485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44A0D4-4F09-437A-B7A2-17FFF0E989CE}"/>
              </a:ext>
            </a:extLst>
          </p:cNvPr>
          <p:cNvCxnSpPr>
            <a:stCxn id="9" idx="6"/>
            <a:endCxn id="12" idx="2"/>
          </p:cNvCxnSpPr>
          <p:nvPr/>
        </p:nvCxnSpPr>
        <p:spPr>
          <a:xfrm>
            <a:off x="4700491" y="4437112"/>
            <a:ext cx="5948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BBD5C4-FEF6-4607-8AA5-414597217122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5727373" y="4437112"/>
            <a:ext cx="1584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602ACF-517B-4D71-9D93-AD1611259CB1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3719885" y="4589864"/>
            <a:ext cx="583633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339D867-3AF4-4894-8594-8F44A911984C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>
            <a:off x="4672294" y="5157192"/>
            <a:ext cx="5947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E6A0EA-EA47-4FB9-A2AA-867A1123237A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 flipV="1">
            <a:off x="5699134" y="5155332"/>
            <a:ext cx="701268" cy="1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953155-4B51-40E2-867E-48F9594770DC}"/>
              </a:ext>
            </a:extLst>
          </p:cNvPr>
          <p:cNvCxnSpPr>
            <a:stCxn id="16" idx="7"/>
            <a:endCxn id="14" idx="3"/>
          </p:cNvCxnSpPr>
          <p:nvPr/>
        </p:nvCxnSpPr>
        <p:spPr>
          <a:xfrm flipV="1">
            <a:off x="6769178" y="4589864"/>
            <a:ext cx="605643" cy="41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CEBBE85-5F20-41B5-8147-F33BCE6F9D95}"/>
              </a:ext>
            </a:extLst>
          </p:cNvPr>
          <p:cNvSpPr/>
          <p:nvPr/>
        </p:nvSpPr>
        <p:spPr>
          <a:xfrm>
            <a:off x="4143197" y="3429000"/>
            <a:ext cx="667617" cy="20162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17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76D5E8-64CF-4EEF-ADEE-91156719FA35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y[k]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(y[k]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{1,2,...,N},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với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k=1,2,…,K)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x[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(x[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] 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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{0,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1,2,…,N},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= 1,2,...,N) </a:t>
            </a:r>
          </a:p>
          <a:p>
            <a:endParaRPr lang="en-GB" sz="1800" dirty="0"/>
          </a:p>
          <a:p>
            <a:endParaRPr lang="en-GB" sz="18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076928-F6C3-4D3F-AD79-310B20F2F81E}"/>
              </a:ext>
            </a:extLst>
          </p:cNvPr>
          <p:cNvSpPr/>
          <p:nvPr/>
        </p:nvSpPr>
        <p:spPr>
          <a:xfrm>
            <a:off x="3351109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CF14A1-88EE-41F5-A28E-38B03F154E17}"/>
              </a:ext>
            </a:extLst>
          </p:cNvPr>
          <p:cNvSpPr/>
          <p:nvPr/>
        </p:nvSpPr>
        <p:spPr>
          <a:xfrm>
            <a:off x="4287213" y="350100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508A09C-4CF7-40CF-8054-D7E1A177A495}"/>
              </a:ext>
            </a:extLst>
          </p:cNvPr>
          <p:cNvSpPr/>
          <p:nvPr/>
        </p:nvSpPr>
        <p:spPr>
          <a:xfrm>
            <a:off x="4268443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0BA816-F136-4EF3-82DE-35C2AE90DCA5}"/>
              </a:ext>
            </a:extLst>
          </p:cNvPr>
          <p:cNvSpPr/>
          <p:nvPr/>
        </p:nvSpPr>
        <p:spPr>
          <a:xfrm>
            <a:off x="4240246" y="494116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0B6D2C-304A-478E-86F2-267180158795}"/>
              </a:ext>
            </a:extLst>
          </p:cNvPr>
          <p:cNvSpPr/>
          <p:nvPr/>
        </p:nvSpPr>
        <p:spPr>
          <a:xfrm>
            <a:off x="5295325" y="3483913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669A66-AB20-4805-9A57-6DDF84404317}"/>
              </a:ext>
            </a:extLst>
          </p:cNvPr>
          <p:cNvSpPr/>
          <p:nvPr/>
        </p:nvSpPr>
        <p:spPr>
          <a:xfrm>
            <a:off x="5295325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FD3C1B-83FC-409D-8618-925038BD5DE1}"/>
              </a:ext>
            </a:extLst>
          </p:cNvPr>
          <p:cNvSpPr/>
          <p:nvPr/>
        </p:nvSpPr>
        <p:spPr>
          <a:xfrm>
            <a:off x="5267086" y="494116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D4169BD-F808-4A9A-87EA-15B60393D3F0}"/>
              </a:ext>
            </a:extLst>
          </p:cNvPr>
          <p:cNvSpPr/>
          <p:nvPr/>
        </p:nvSpPr>
        <p:spPr>
          <a:xfrm>
            <a:off x="7311549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1A89FE-6CF2-4F8C-BD42-338D70312635}"/>
              </a:ext>
            </a:extLst>
          </p:cNvPr>
          <p:cNvSpPr/>
          <p:nvPr/>
        </p:nvSpPr>
        <p:spPr>
          <a:xfrm>
            <a:off x="6409787" y="3483913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634248-D048-4D3F-B856-EA04A4C3CC30}"/>
              </a:ext>
            </a:extLst>
          </p:cNvPr>
          <p:cNvSpPr/>
          <p:nvPr/>
        </p:nvSpPr>
        <p:spPr>
          <a:xfrm>
            <a:off x="6400402" y="493930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61A6CCE-1996-463C-98DF-3EA4C80D6C10}"/>
              </a:ext>
            </a:extLst>
          </p:cNvPr>
          <p:cNvCxnSpPr>
            <a:stCxn id="6" idx="7"/>
            <a:endCxn id="7" idx="3"/>
          </p:cNvCxnSpPr>
          <p:nvPr/>
        </p:nvCxnSpPr>
        <p:spPr>
          <a:xfrm flipV="1">
            <a:off x="3719885" y="3869784"/>
            <a:ext cx="630600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EFF868-93A3-48AD-9009-D5AAF2C479DF}"/>
              </a:ext>
            </a:extLst>
          </p:cNvPr>
          <p:cNvCxnSpPr>
            <a:stCxn id="7" idx="6"/>
            <a:endCxn id="11" idx="2"/>
          </p:cNvCxnSpPr>
          <p:nvPr/>
        </p:nvCxnSpPr>
        <p:spPr>
          <a:xfrm flipV="1">
            <a:off x="4719261" y="3699937"/>
            <a:ext cx="576064" cy="17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9490BD-DA61-44DD-B81A-0B933CAB7097}"/>
              </a:ext>
            </a:extLst>
          </p:cNvPr>
          <p:cNvCxnSpPr>
            <a:stCxn id="11" idx="6"/>
            <a:endCxn id="15" idx="2"/>
          </p:cNvCxnSpPr>
          <p:nvPr/>
        </p:nvCxnSpPr>
        <p:spPr>
          <a:xfrm>
            <a:off x="5727373" y="3699937"/>
            <a:ext cx="682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C48C9C-96DB-4611-B1D0-D5CE4AE773DC}"/>
              </a:ext>
            </a:extLst>
          </p:cNvPr>
          <p:cNvCxnSpPr>
            <a:stCxn id="15" idx="5"/>
            <a:endCxn id="14" idx="1"/>
          </p:cNvCxnSpPr>
          <p:nvPr/>
        </p:nvCxnSpPr>
        <p:spPr>
          <a:xfrm>
            <a:off x="6778563" y="3852689"/>
            <a:ext cx="596258" cy="431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E2CEBE5-E134-4A29-A1CB-C43C0BEA3A31}"/>
              </a:ext>
            </a:extLst>
          </p:cNvPr>
          <p:cNvCxnSpPr>
            <a:stCxn id="6" idx="6"/>
            <a:endCxn id="9" idx="2"/>
          </p:cNvCxnSpPr>
          <p:nvPr/>
        </p:nvCxnSpPr>
        <p:spPr>
          <a:xfrm>
            <a:off x="3783157" y="4437112"/>
            <a:ext cx="485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44A0D4-4F09-437A-B7A2-17FFF0E989CE}"/>
              </a:ext>
            </a:extLst>
          </p:cNvPr>
          <p:cNvCxnSpPr>
            <a:stCxn id="9" idx="6"/>
            <a:endCxn id="12" idx="2"/>
          </p:cNvCxnSpPr>
          <p:nvPr/>
        </p:nvCxnSpPr>
        <p:spPr>
          <a:xfrm>
            <a:off x="4700491" y="4437112"/>
            <a:ext cx="5948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BBD5C4-FEF6-4607-8AA5-414597217122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5727373" y="4437112"/>
            <a:ext cx="1584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602ACF-517B-4D71-9D93-AD1611259CB1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3719885" y="4589864"/>
            <a:ext cx="583633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339D867-3AF4-4894-8594-8F44A911984C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>
            <a:off x="4672294" y="5157192"/>
            <a:ext cx="5947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E6A0EA-EA47-4FB9-A2AA-867A1123237A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 flipV="1">
            <a:off x="5699134" y="5155332"/>
            <a:ext cx="701268" cy="1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953155-4B51-40E2-867E-48F9594770DC}"/>
              </a:ext>
            </a:extLst>
          </p:cNvPr>
          <p:cNvCxnSpPr>
            <a:stCxn id="16" idx="7"/>
            <a:endCxn id="14" idx="3"/>
          </p:cNvCxnSpPr>
          <p:nvPr/>
        </p:nvCxnSpPr>
        <p:spPr>
          <a:xfrm flipV="1">
            <a:off x="6769178" y="4589864"/>
            <a:ext cx="605643" cy="41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CEBBE85-5F20-41B5-8147-F33BCE6F9D95}"/>
              </a:ext>
            </a:extLst>
          </p:cNvPr>
          <p:cNvSpPr/>
          <p:nvPr/>
        </p:nvSpPr>
        <p:spPr>
          <a:xfrm>
            <a:off x="4143197" y="3429000"/>
            <a:ext cx="667617" cy="20162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C8325AF-ABC2-48EE-A95E-CAABDAA6F133}"/>
                  </a:ext>
                </a:extLst>
              </p14:cNvPr>
              <p14:cNvContentPartPr/>
              <p14:nvPr/>
            </p14:nvContentPartPr>
            <p14:xfrm>
              <a:off x="174600" y="302400"/>
              <a:ext cx="10967040" cy="56700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C8325AF-ABC2-48EE-A95E-CAABDAA6F13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5240" y="293040"/>
                <a:ext cx="10985760" cy="568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123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76D5E8-64CF-4EEF-ADEE-91156719FA35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dữ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liệu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y[k]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(y[k]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{1,2,...,N},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với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k=1,2,…,K)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x[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lộ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trình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(x[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] 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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  <a:sym typeface="Symbol" panose="05050102010706020507" pitchFamily="18" charset="2"/>
              </a:rPr>
              <a:t>{0,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1,2,…,N},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= 1,2,...,N) 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Do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giống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hệt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y[1] &lt; y[2] &lt; … &lt; y[K]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visited[v] = true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v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bởi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1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nào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đó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sz="1800" dirty="0"/>
          </a:p>
          <a:p>
            <a:endParaRPr lang="en-GB" sz="18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076928-F6C3-4D3F-AD79-310B20F2F81E}"/>
              </a:ext>
            </a:extLst>
          </p:cNvPr>
          <p:cNvSpPr/>
          <p:nvPr/>
        </p:nvSpPr>
        <p:spPr>
          <a:xfrm>
            <a:off x="3351109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CF14A1-88EE-41F5-A28E-38B03F154E17}"/>
              </a:ext>
            </a:extLst>
          </p:cNvPr>
          <p:cNvSpPr/>
          <p:nvPr/>
        </p:nvSpPr>
        <p:spPr>
          <a:xfrm>
            <a:off x="4287213" y="350100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508A09C-4CF7-40CF-8054-D7E1A177A495}"/>
              </a:ext>
            </a:extLst>
          </p:cNvPr>
          <p:cNvSpPr/>
          <p:nvPr/>
        </p:nvSpPr>
        <p:spPr>
          <a:xfrm>
            <a:off x="4268443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0BA816-F136-4EF3-82DE-35C2AE90DCA5}"/>
              </a:ext>
            </a:extLst>
          </p:cNvPr>
          <p:cNvSpPr/>
          <p:nvPr/>
        </p:nvSpPr>
        <p:spPr>
          <a:xfrm>
            <a:off x="4240246" y="494116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0B6D2C-304A-478E-86F2-267180158795}"/>
              </a:ext>
            </a:extLst>
          </p:cNvPr>
          <p:cNvSpPr/>
          <p:nvPr/>
        </p:nvSpPr>
        <p:spPr>
          <a:xfrm>
            <a:off x="5295325" y="3483913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669A66-AB20-4805-9A57-6DDF84404317}"/>
              </a:ext>
            </a:extLst>
          </p:cNvPr>
          <p:cNvSpPr/>
          <p:nvPr/>
        </p:nvSpPr>
        <p:spPr>
          <a:xfrm>
            <a:off x="5295325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FD3C1B-83FC-409D-8618-925038BD5DE1}"/>
              </a:ext>
            </a:extLst>
          </p:cNvPr>
          <p:cNvSpPr/>
          <p:nvPr/>
        </p:nvSpPr>
        <p:spPr>
          <a:xfrm>
            <a:off x="5267086" y="494116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D4169BD-F808-4A9A-87EA-15B60393D3F0}"/>
              </a:ext>
            </a:extLst>
          </p:cNvPr>
          <p:cNvSpPr/>
          <p:nvPr/>
        </p:nvSpPr>
        <p:spPr>
          <a:xfrm>
            <a:off x="7311549" y="422108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1A89FE-6CF2-4F8C-BD42-338D70312635}"/>
              </a:ext>
            </a:extLst>
          </p:cNvPr>
          <p:cNvSpPr/>
          <p:nvPr/>
        </p:nvSpPr>
        <p:spPr>
          <a:xfrm>
            <a:off x="6409787" y="3483913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634248-D048-4D3F-B856-EA04A4C3CC30}"/>
              </a:ext>
            </a:extLst>
          </p:cNvPr>
          <p:cNvSpPr/>
          <p:nvPr/>
        </p:nvSpPr>
        <p:spPr>
          <a:xfrm>
            <a:off x="6400402" y="4939308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61A6CCE-1996-463C-98DF-3EA4C80D6C10}"/>
              </a:ext>
            </a:extLst>
          </p:cNvPr>
          <p:cNvCxnSpPr>
            <a:stCxn id="6" idx="7"/>
            <a:endCxn id="7" idx="3"/>
          </p:cNvCxnSpPr>
          <p:nvPr/>
        </p:nvCxnSpPr>
        <p:spPr>
          <a:xfrm flipV="1">
            <a:off x="3719885" y="3869784"/>
            <a:ext cx="630600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EFF868-93A3-48AD-9009-D5AAF2C479DF}"/>
              </a:ext>
            </a:extLst>
          </p:cNvPr>
          <p:cNvCxnSpPr>
            <a:stCxn id="7" idx="6"/>
            <a:endCxn id="11" idx="2"/>
          </p:cNvCxnSpPr>
          <p:nvPr/>
        </p:nvCxnSpPr>
        <p:spPr>
          <a:xfrm flipV="1">
            <a:off x="4719261" y="3699937"/>
            <a:ext cx="576064" cy="17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9490BD-DA61-44DD-B81A-0B933CAB7097}"/>
              </a:ext>
            </a:extLst>
          </p:cNvPr>
          <p:cNvCxnSpPr>
            <a:stCxn id="11" idx="6"/>
            <a:endCxn id="15" idx="2"/>
          </p:cNvCxnSpPr>
          <p:nvPr/>
        </p:nvCxnSpPr>
        <p:spPr>
          <a:xfrm>
            <a:off x="5727373" y="3699937"/>
            <a:ext cx="682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C48C9C-96DB-4611-B1D0-D5CE4AE773DC}"/>
              </a:ext>
            </a:extLst>
          </p:cNvPr>
          <p:cNvCxnSpPr>
            <a:stCxn id="15" idx="5"/>
            <a:endCxn id="14" idx="1"/>
          </p:cNvCxnSpPr>
          <p:nvPr/>
        </p:nvCxnSpPr>
        <p:spPr>
          <a:xfrm>
            <a:off x="6778563" y="3852689"/>
            <a:ext cx="596258" cy="431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E2CEBE5-E134-4A29-A1CB-C43C0BEA3A31}"/>
              </a:ext>
            </a:extLst>
          </p:cNvPr>
          <p:cNvCxnSpPr>
            <a:stCxn id="6" idx="6"/>
            <a:endCxn id="9" idx="2"/>
          </p:cNvCxnSpPr>
          <p:nvPr/>
        </p:nvCxnSpPr>
        <p:spPr>
          <a:xfrm>
            <a:off x="3783157" y="4437112"/>
            <a:ext cx="485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44A0D4-4F09-437A-B7A2-17FFF0E989CE}"/>
              </a:ext>
            </a:extLst>
          </p:cNvPr>
          <p:cNvCxnSpPr>
            <a:stCxn id="9" idx="6"/>
            <a:endCxn id="12" idx="2"/>
          </p:cNvCxnSpPr>
          <p:nvPr/>
        </p:nvCxnSpPr>
        <p:spPr>
          <a:xfrm>
            <a:off x="4700491" y="4437112"/>
            <a:ext cx="5948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BBD5C4-FEF6-4607-8AA5-414597217122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5727373" y="4437112"/>
            <a:ext cx="1584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602ACF-517B-4D71-9D93-AD1611259CB1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3719885" y="4589864"/>
            <a:ext cx="583633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339D867-3AF4-4894-8594-8F44A911984C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>
            <a:off x="4672294" y="5157192"/>
            <a:ext cx="5947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E6A0EA-EA47-4FB9-A2AA-867A1123237A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 flipV="1">
            <a:off x="5699134" y="5155332"/>
            <a:ext cx="701268" cy="1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953155-4B51-40E2-867E-48F9594770DC}"/>
              </a:ext>
            </a:extLst>
          </p:cNvPr>
          <p:cNvCxnSpPr>
            <a:stCxn id="16" idx="7"/>
            <a:endCxn id="14" idx="3"/>
          </p:cNvCxnSpPr>
          <p:nvPr/>
        </p:nvCxnSpPr>
        <p:spPr>
          <a:xfrm flipV="1">
            <a:off x="6769178" y="4589864"/>
            <a:ext cx="605643" cy="41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CEBBE85-5F20-41B5-8147-F33BCE6F9D95}"/>
              </a:ext>
            </a:extLst>
          </p:cNvPr>
          <p:cNvSpPr/>
          <p:nvPr/>
        </p:nvSpPr>
        <p:spPr>
          <a:xfrm>
            <a:off x="4143197" y="3429000"/>
            <a:ext cx="667617" cy="20162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DD24FF3-42BB-44B4-9F15-B968CCB3B21D}"/>
                  </a:ext>
                </a:extLst>
              </p14:cNvPr>
              <p14:cNvContentPartPr/>
              <p14:nvPr/>
            </p14:nvContentPartPr>
            <p14:xfrm>
              <a:off x="1101600" y="1875960"/>
              <a:ext cx="9987480" cy="23090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DD24FF3-42BB-44B4-9F15-B968CCB3B21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92240" y="1866600"/>
                <a:ext cx="10006200" cy="232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68382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76D5E8-64CF-4EEF-ADEE-91156719FA35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Chiến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 l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(y[1],. . ., y[K])</a:t>
            </a:r>
          </a:p>
          <a:p>
            <a:endParaRPr lang="en-GB" sz="18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076928-F6C3-4D3F-AD79-310B20F2F81E}"/>
              </a:ext>
            </a:extLst>
          </p:cNvPr>
          <p:cNvSpPr/>
          <p:nvPr/>
        </p:nvSpPr>
        <p:spPr>
          <a:xfrm>
            <a:off x="658180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CF14A1-88EE-41F5-A28E-38B03F154E17}"/>
              </a:ext>
            </a:extLst>
          </p:cNvPr>
          <p:cNvSpPr/>
          <p:nvPr/>
        </p:nvSpPr>
        <p:spPr>
          <a:xfrm>
            <a:off x="7517910" y="46673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508A09C-4CF7-40CF-8054-D7E1A177A495}"/>
              </a:ext>
            </a:extLst>
          </p:cNvPr>
          <p:cNvSpPr/>
          <p:nvPr/>
        </p:nvSpPr>
        <p:spPr>
          <a:xfrm>
            <a:off x="7499140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0BA816-F136-4EF3-82DE-35C2AE90DCA5}"/>
              </a:ext>
            </a:extLst>
          </p:cNvPr>
          <p:cNvSpPr/>
          <p:nvPr/>
        </p:nvSpPr>
        <p:spPr>
          <a:xfrm>
            <a:off x="747094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0B6D2C-304A-478E-86F2-267180158795}"/>
              </a:ext>
            </a:extLst>
          </p:cNvPr>
          <p:cNvSpPr/>
          <p:nvPr/>
        </p:nvSpPr>
        <p:spPr>
          <a:xfrm>
            <a:off x="8526022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669A66-AB20-4805-9A57-6DDF84404317}"/>
              </a:ext>
            </a:extLst>
          </p:cNvPr>
          <p:cNvSpPr/>
          <p:nvPr/>
        </p:nvSpPr>
        <p:spPr>
          <a:xfrm>
            <a:off x="8526022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FD3C1B-83FC-409D-8618-925038BD5DE1}"/>
              </a:ext>
            </a:extLst>
          </p:cNvPr>
          <p:cNvSpPr/>
          <p:nvPr/>
        </p:nvSpPr>
        <p:spPr>
          <a:xfrm>
            <a:off x="849778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D4169BD-F808-4A9A-87EA-15B60393D3F0}"/>
              </a:ext>
            </a:extLst>
          </p:cNvPr>
          <p:cNvSpPr/>
          <p:nvPr/>
        </p:nvSpPr>
        <p:spPr>
          <a:xfrm>
            <a:off x="1054224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1A89FE-6CF2-4F8C-BD42-338D70312635}"/>
              </a:ext>
            </a:extLst>
          </p:cNvPr>
          <p:cNvSpPr/>
          <p:nvPr/>
        </p:nvSpPr>
        <p:spPr>
          <a:xfrm>
            <a:off x="9640484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634248-D048-4D3F-B856-EA04A4C3CC30}"/>
              </a:ext>
            </a:extLst>
          </p:cNvPr>
          <p:cNvSpPr/>
          <p:nvPr/>
        </p:nvSpPr>
        <p:spPr>
          <a:xfrm>
            <a:off x="9631099" y="61056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61A6CCE-1996-463C-98DF-3EA4C80D6C10}"/>
              </a:ext>
            </a:extLst>
          </p:cNvPr>
          <p:cNvCxnSpPr>
            <a:stCxn id="6" idx="7"/>
            <a:endCxn id="7" idx="3"/>
          </p:cNvCxnSpPr>
          <p:nvPr/>
        </p:nvCxnSpPr>
        <p:spPr>
          <a:xfrm flipV="1">
            <a:off x="6950582" y="5036111"/>
            <a:ext cx="630600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EFF868-93A3-48AD-9009-D5AAF2C479DF}"/>
              </a:ext>
            </a:extLst>
          </p:cNvPr>
          <p:cNvCxnSpPr>
            <a:stCxn id="7" idx="6"/>
            <a:endCxn id="11" idx="2"/>
          </p:cNvCxnSpPr>
          <p:nvPr/>
        </p:nvCxnSpPr>
        <p:spPr>
          <a:xfrm flipV="1">
            <a:off x="7949958" y="4866264"/>
            <a:ext cx="576064" cy="17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9490BD-DA61-44DD-B81A-0B933CAB7097}"/>
              </a:ext>
            </a:extLst>
          </p:cNvPr>
          <p:cNvCxnSpPr>
            <a:stCxn id="11" idx="6"/>
            <a:endCxn id="15" idx="2"/>
          </p:cNvCxnSpPr>
          <p:nvPr/>
        </p:nvCxnSpPr>
        <p:spPr>
          <a:xfrm>
            <a:off x="8958070" y="4866264"/>
            <a:ext cx="682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C48C9C-96DB-4611-B1D0-D5CE4AE773DC}"/>
              </a:ext>
            </a:extLst>
          </p:cNvPr>
          <p:cNvCxnSpPr>
            <a:stCxn id="15" idx="5"/>
            <a:endCxn id="14" idx="1"/>
          </p:cNvCxnSpPr>
          <p:nvPr/>
        </p:nvCxnSpPr>
        <p:spPr>
          <a:xfrm>
            <a:off x="10009260" y="5019016"/>
            <a:ext cx="596258" cy="431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E2CEBE5-E134-4A29-A1CB-C43C0BEA3A31}"/>
              </a:ext>
            </a:extLst>
          </p:cNvPr>
          <p:cNvCxnSpPr>
            <a:stCxn id="6" idx="6"/>
            <a:endCxn id="9" idx="2"/>
          </p:cNvCxnSpPr>
          <p:nvPr/>
        </p:nvCxnSpPr>
        <p:spPr>
          <a:xfrm>
            <a:off x="7013854" y="5603439"/>
            <a:ext cx="485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44A0D4-4F09-437A-B7A2-17FFF0E989CE}"/>
              </a:ext>
            </a:extLst>
          </p:cNvPr>
          <p:cNvCxnSpPr>
            <a:stCxn id="9" idx="6"/>
            <a:endCxn id="12" idx="2"/>
          </p:cNvCxnSpPr>
          <p:nvPr/>
        </p:nvCxnSpPr>
        <p:spPr>
          <a:xfrm>
            <a:off x="7931188" y="5603439"/>
            <a:ext cx="5948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BBD5C4-FEF6-4607-8AA5-414597217122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8958070" y="5603439"/>
            <a:ext cx="1584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602ACF-517B-4D71-9D93-AD1611259CB1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6950582" y="5756191"/>
            <a:ext cx="583633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339D867-3AF4-4894-8594-8F44A911984C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>
            <a:off x="7902991" y="6323519"/>
            <a:ext cx="5947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E6A0EA-EA47-4FB9-A2AA-867A1123237A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 flipV="1">
            <a:off x="8929831" y="6321659"/>
            <a:ext cx="701268" cy="1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953155-4B51-40E2-867E-48F9594770DC}"/>
              </a:ext>
            </a:extLst>
          </p:cNvPr>
          <p:cNvCxnSpPr>
            <a:stCxn id="16" idx="7"/>
            <a:endCxn id="14" idx="3"/>
          </p:cNvCxnSpPr>
          <p:nvPr/>
        </p:nvCxnSpPr>
        <p:spPr>
          <a:xfrm flipV="1">
            <a:off x="9999875" y="5756191"/>
            <a:ext cx="605643" cy="41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CEBBE85-5F20-41B5-8147-F33BCE6F9D95}"/>
              </a:ext>
            </a:extLst>
          </p:cNvPr>
          <p:cNvSpPr/>
          <p:nvPr/>
        </p:nvSpPr>
        <p:spPr>
          <a:xfrm>
            <a:off x="7373894" y="4595327"/>
            <a:ext cx="667617" cy="20162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967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76D5E8-64CF-4EEF-ADEE-91156719FA35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Chiến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 l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(y[1],. . ., y[K])</a:t>
            </a: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(y[1],. . ., y[K]),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x[1,...,N]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x[y[1]]</a:t>
            </a:r>
          </a:p>
          <a:p>
            <a:endParaRPr lang="en-GB" sz="18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076928-F6C3-4D3F-AD79-310B20F2F81E}"/>
              </a:ext>
            </a:extLst>
          </p:cNvPr>
          <p:cNvSpPr/>
          <p:nvPr/>
        </p:nvSpPr>
        <p:spPr>
          <a:xfrm>
            <a:off x="658180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CF14A1-88EE-41F5-A28E-38B03F154E17}"/>
              </a:ext>
            </a:extLst>
          </p:cNvPr>
          <p:cNvSpPr/>
          <p:nvPr/>
        </p:nvSpPr>
        <p:spPr>
          <a:xfrm>
            <a:off x="7517910" y="46673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508A09C-4CF7-40CF-8054-D7E1A177A495}"/>
              </a:ext>
            </a:extLst>
          </p:cNvPr>
          <p:cNvSpPr/>
          <p:nvPr/>
        </p:nvSpPr>
        <p:spPr>
          <a:xfrm>
            <a:off x="7499140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0BA816-F136-4EF3-82DE-35C2AE90DCA5}"/>
              </a:ext>
            </a:extLst>
          </p:cNvPr>
          <p:cNvSpPr/>
          <p:nvPr/>
        </p:nvSpPr>
        <p:spPr>
          <a:xfrm>
            <a:off x="747094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0B6D2C-304A-478E-86F2-267180158795}"/>
              </a:ext>
            </a:extLst>
          </p:cNvPr>
          <p:cNvSpPr/>
          <p:nvPr/>
        </p:nvSpPr>
        <p:spPr>
          <a:xfrm>
            <a:off x="8526022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669A66-AB20-4805-9A57-6DDF84404317}"/>
              </a:ext>
            </a:extLst>
          </p:cNvPr>
          <p:cNvSpPr/>
          <p:nvPr/>
        </p:nvSpPr>
        <p:spPr>
          <a:xfrm>
            <a:off x="8526022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FD3C1B-83FC-409D-8618-925038BD5DE1}"/>
              </a:ext>
            </a:extLst>
          </p:cNvPr>
          <p:cNvSpPr/>
          <p:nvPr/>
        </p:nvSpPr>
        <p:spPr>
          <a:xfrm>
            <a:off x="849778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D4169BD-F808-4A9A-87EA-15B60393D3F0}"/>
              </a:ext>
            </a:extLst>
          </p:cNvPr>
          <p:cNvSpPr/>
          <p:nvPr/>
        </p:nvSpPr>
        <p:spPr>
          <a:xfrm>
            <a:off x="1054224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1A89FE-6CF2-4F8C-BD42-338D70312635}"/>
              </a:ext>
            </a:extLst>
          </p:cNvPr>
          <p:cNvSpPr/>
          <p:nvPr/>
        </p:nvSpPr>
        <p:spPr>
          <a:xfrm>
            <a:off x="9640484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634248-D048-4D3F-B856-EA04A4C3CC30}"/>
              </a:ext>
            </a:extLst>
          </p:cNvPr>
          <p:cNvSpPr/>
          <p:nvPr/>
        </p:nvSpPr>
        <p:spPr>
          <a:xfrm>
            <a:off x="9631099" y="61056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61A6CCE-1996-463C-98DF-3EA4C80D6C10}"/>
              </a:ext>
            </a:extLst>
          </p:cNvPr>
          <p:cNvCxnSpPr>
            <a:stCxn id="6" idx="7"/>
            <a:endCxn id="7" idx="3"/>
          </p:cNvCxnSpPr>
          <p:nvPr/>
        </p:nvCxnSpPr>
        <p:spPr>
          <a:xfrm flipV="1">
            <a:off x="6950582" y="5036111"/>
            <a:ext cx="630600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EFF868-93A3-48AD-9009-D5AAF2C479DF}"/>
              </a:ext>
            </a:extLst>
          </p:cNvPr>
          <p:cNvCxnSpPr>
            <a:stCxn id="7" idx="6"/>
            <a:endCxn id="11" idx="2"/>
          </p:cNvCxnSpPr>
          <p:nvPr/>
        </p:nvCxnSpPr>
        <p:spPr>
          <a:xfrm flipV="1">
            <a:off x="7949958" y="4866264"/>
            <a:ext cx="576064" cy="17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9490BD-DA61-44DD-B81A-0B933CAB7097}"/>
              </a:ext>
            </a:extLst>
          </p:cNvPr>
          <p:cNvCxnSpPr>
            <a:stCxn id="11" idx="6"/>
            <a:endCxn id="15" idx="2"/>
          </p:cNvCxnSpPr>
          <p:nvPr/>
        </p:nvCxnSpPr>
        <p:spPr>
          <a:xfrm>
            <a:off x="8958070" y="4866264"/>
            <a:ext cx="682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C48C9C-96DB-4611-B1D0-D5CE4AE773DC}"/>
              </a:ext>
            </a:extLst>
          </p:cNvPr>
          <p:cNvCxnSpPr>
            <a:stCxn id="15" idx="5"/>
            <a:endCxn id="14" idx="1"/>
          </p:cNvCxnSpPr>
          <p:nvPr/>
        </p:nvCxnSpPr>
        <p:spPr>
          <a:xfrm>
            <a:off x="10009260" y="5019016"/>
            <a:ext cx="596258" cy="431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E2CEBE5-E134-4A29-A1CB-C43C0BEA3A31}"/>
              </a:ext>
            </a:extLst>
          </p:cNvPr>
          <p:cNvCxnSpPr>
            <a:stCxn id="6" idx="6"/>
            <a:endCxn id="9" idx="2"/>
          </p:cNvCxnSpPr>
          <p:nvPr/>
        </p:nvCxnSpPr>
        <p:spPr>
          <a:xfrm>
            <a:off x="7013854" y="5603439"/>
            <a:ext cx="485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44A0D4-4F09-437A-B7A2-17FFF0E989CE}"/>
              </a:ext>
            </a:extLst>
          </p:cNvPr>
          <p:cNvCxnSpPr>
            <a:stCxn id="9" idx="6"/>
            <a:endCxn id="12" idx="2"/>
          </p:cNvCxnSpPr>
          <p:nvPr/>
        </p:nvCxnSpPr>
        <p:spPr>
          <a:xfrm>
            <a:off x="7931188" y="5603439"/>
            <a:ext cx="5948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BBD5C4-FEF6-4607-8AA5-414597217122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8958070" y="5603439"/>
            <a:ext cx="1584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602ACF-517B-4D71-9D93-AD1611259CB1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6950582" y="5756191"/>
            <a:ext cx="583633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339D867-3AF4-4894-8594-8F44A911984C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>
            <a:off x="7902991" y="6323519"/>
            <a:ext cx="5947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E6A0EA-EA47-4FB9-A2AA-867A1123237A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 flipV="1">
            <a:off x="8929831" y="6321659"/>
            <a:ext cx="701268" cy="1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953155-4B51-40E2-867E-48F9594770DC}"/>
              </a:ext>
            </a:extLst>
          </p:cNvPr>
          <p:cNvCxnSpPr>
            <a:stCxn id="16" idx="7"/>
            <a:endCxn id="14" idx="3"/>
          </p:cNvCxnSpPr>
          <p:nvPr/>
        </p:nvCxnSpPr>
        <p:spPr>
          <a:xfrm flipV="1">
            <a:off x="9999875" y="5756191"/>
            <a:ext cx="605643" cy="41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CEBBE85-5F20-41B5-8147-F33BCE6F9D95}"/>
              </a:ext>
            </a:extLst>
          </p:cNvPr>
          <p:cNvSpPr/>
          <p:nvPr/>
        </p:nvSpPr>
        <p:spPr>
          <a:xfrm>
            <a:off x="7373894" y="4595327"/>
            <a:ext cx="667617" cy="20162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4DB0A39-B7BD-4DCC-8F0E-BDB65D404A1C}"/>
                  </a:ext>
                </a:extLst>
              </p14:cNvPr>
              <p14:cNvContentPartPr/>
              <p14:nvPr/>
            </p14:nvContentPartPr>
            <p14:xfrm>
              <a:off x="4244760" y="1977840"/>
              <a:ext cx="7083000" cy="46526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4DB0A39-B7BD-4DCC-8F0E-BDB65D404A1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35400" y="1968480"/>
                <a:ext cx="7101720" cy="467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8925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2086" y="71253"/>
            <a:ext cx="9510471" cy="553998"/>
          </a:xfrm>
        </p:spPr>
        <p:txBody>
          <a:bodyPr>
            <a:normAutofit/>
          </a:bodyPr>
          <a:lstStyle/>
          <a:p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Bài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</a:t>
            </a:r>
            <a:r>
              <a:rPr lang="en-US" altLang="ko-KR" sz="2400" dirty="0" err="1">
                <a:solidFill>
                  <a:srgbClr val="0070C0"/>
                </a:solidFill>
                <a:latin typeface="+mj-lt"/>
              </a:rPr>
              <a:t>toán</a:t>
            </a:r>
            <a:r>
              <a:rPr lang="en-US" altLang="ko-KR" sz="2400" dirty="0">
                <a:solidFill>
                  <a:srgbClr val="0070C0"/>
                </a:solidFill>
                <a:latin typeface="+mj-lt"/>
              </a:rPr>
              <a:t> CVRP</a:t>
            </a:r>
            <a:endParaRPr lang="ko-KR" altLang="en-US" sz="2400" dirty="0">
              <a:solidFill>
                <a:srgbClr val="0070C0"/>
              </a:solidFill>
              <a:latin typeface="+mj-lt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9631099" y="-330803"/>
            <a:ext cx="2351806" cy="291170"/>
          </a:xfrm>
          <a:prstGeom prst="rect">
            <a:avLst/>
          </a:prstGeom>
        </p:spPr>
        <p:txBody>
          <a:bodyPr wrap="square" rIns="0">
            <a:spAutoFit/>
          </a:bodyPr>
          <a:lstStyle/>
          <a:p>
            <a:pPr algn="r" defTabSz="1125444">
              <a:defRPr/>
            </a:pP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1"/>
                </a:gradFill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Arial" panose="020B0604020202020204" pitchFamily="34" charset="0"/>
              </a:rPr>
              <a:t>Ⅰ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ko-KR" altLang="en-US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｜</a:t>
            </a:r>
            <a:r>
              <a:rPr lang="en-US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latin typeface="나눔스퀘어" panose="020B0600000101010101" pitchFamily="50" charset="-127"/>
                <a:ea typeface="나눔스퀘어" panose="020B0600000101010101" pitchFamily="50" charset="-127"/>
                <a:cs typeface="Arial" panose="020B0604020202020204" pitchFamily="34" charset="0"/>
              </a:rPr>
              <a:t> </a:t>
            </a:r>
            <a:r>
              <a:rPr lang="vi-VN" altLang="ko-KR" sz="1292" spc="-123" dirty="0">
                <a:ln>
                  <a:solidFill>
                    <a:prstClr val="white">
                      <a:alpha val="0"/>
                    </a:prstClr>
                  </a:solidFill>
                </a:ln>
                <a:gradFill>
                  <a:gsLst>
                    <a:gs pos="0">
                      <a:srgbClr val="7F7F7F"/>
                    </a:gs>
                    <a:gs pos="100000">
                      <a:srgbClr val="7F7F7F"/>
                    </a:gs>
                  </a:gsLst>
                  <a:lin ang="5400000" scaled="1"/>
                </a:gradFill>
                <a:ea typeface="나눔스퀘어" panose="020B0600000101010101" pitchFamily="50" charset="-127"/>
                <a:cs typeface="Arial" panose="020B0604020202020204" pitchFamily="34" charset="0"/>
              </a:rPr>
              <a:t>Tên chương </a:t>
            </a:r>
            <a:endParaRPr lang="ko-KR" altLang="en-US" sz="1108" spc="-123" dirty="0">
              <a:ln>
                <a:solidFill>
                  <a:prstClr val="white">
                    <a:alpha val="0"/>
                  </a:prstClr>
                </a:solidFill>
              </a:ln>
              <a:gradFill>
                <a:gsLst>
                  <a:gs pos="0">
                    <a:srgbClr val="7F7F7F"/>
                  </a:gs>
                  <a:gs pos="100000">
                    <a:srgbClr val="7F7F7F"/>
                  </a:gs>
                </a:gsLst>
                <a:lin ang="5400000" scaled="1"/>
              </a:gradFill>
              <a:ea typeface="나눔스퀘어" panose="020B0600000101010101" pitchFamily="50" charset="-127"/>
              <a:cs typeface="Arial" panose="020B0604020202020204" pitchFamily="34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D76D5E8-64CF-4EEF-ADEE-91156719FA35}"/>
              </a:ext>
            </a:extLst>
          </p:cNvPr>
          <p:cNvSpPr txBox="1">
            <a:spLocks/>
          </p:cNvSpPr>
          <p:nvPr/>
        </p:nvSpPr>
        <p:spPr>
          <a:xfrm>
            <a:off x="192085" y="926232"/>
            <a:ext cx="11790819" cy="5005536"/>
          </a:xfrm>
          <a:prstGeom prst="rect">
            <a:avLst/>
          </a:prstGeom>
        </p:spPr>
        <p:txBody>
          <a:bodyPr>
            <a:normAutofit/>
          </a:bodyPr>
          <a:lstStyle>
            <a:lvl1pPr marL="422041" indent="-42204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93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23" indent="-35170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344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06804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95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69526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32248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94970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691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20413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783135" indent="-281361" algn="l" defTabSz="1125444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6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 err="1">
                <a:latin typeface="Arial" panose="020B0604020202020204" pitchFamily="34" charset="0"/>
                <a:cs typeface="Arial" panose="020B0604020202020204" pitchFamily="34" charset="0"/>
              </a:rPr>
              <a:t>Chiến</a:t>
            </a:r>
            <a:r>
              <a:rPr lang="en-GB" sz="1800" dirty="0">
                <a:latin typeface="Arial" panose="020B0604020202020204" pitchFamily="34" charset="0"/>
                <a:cs typeface="Arial" panose="020B0604020202020204" pitchFamily="34" charset="0"/>
              </a:rPr>
              <a:t> l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ợc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bằng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(y[1],. . ., y[K])</a:t>
            </a: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đầy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đủ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(y[1],. . ., y[K]),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bắt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bộ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x[1,...,N]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x[y[1]]</a:t>
            </a:r>
          </a:p>
          <a:p>
            <a:pPr lvl="1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Mỗi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khi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x[v] = u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thì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2"/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Nếu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u &gt; 0 (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  <a:r>
              <a:rPr lang="vi-VN" sz="1800" dirty="0"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phải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điểm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xuất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thử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duyệt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tiếp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giá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cho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x[u]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vẫn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chuyến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xe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 err="1">
                <a:latin typeface="Arial" panose="020B0604020202020204" pitchFamily="34" charset="0"/>
                <a:cs typeface="Arial" panose="020B0604020202020204" pitchFamily="34" charset="0"/>
              </a:rPr>
              <a:t>thứ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k </a:t>
            </a:r>
          </a:p>
          <a:p>
            <a:endParaRPr lang="en-GB" sz="180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9076928-F6C3-4D3F-AD79-310B20F2F81E}"/>
              </a:ext>
            </a:extLst>
          </p:cNvPr>
          <p:cNvSpPr/>
          <p:nvPr/>
        </p:nvSpPr>
        <p:spPr>
          <a:xfrm>
            <a:off x="658180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CF14A1-88EE-41F5-A28E-38B03F154E17}"/>
              </a:ext>
            </a:extLst>
          </p:cNvPr>
          <p:cNvSpPr/>
          <p:nvPr/>
        </p:nvSpPr>
        <p:spPr>
          <a:xfrm>
            <a:off x="7517910" y="46673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508A09C-4CF7-40CF-8054-D7E1A177A495}"/>
              </a:ext>
            </a:extLst>
          </p:cNvPr>
          <p:cNvSpPr/>
          <p:nvPr/>
        </p:nvSpPr>
        <p:spPr>
          <a:xfrm>
            <a:off x="7499140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10BA816-F136-4EF3-82DE-35C2AE90DCA5}"/>
              </a:ext>
            </a:extLst>
          </p:cNvPr>
          <p:cNvSpPr/>
          <p:nvPr/>
        </p:nvSpPr>
        <p:spPr>
          <a:xfrm>
            <a:off x="747094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560B6D2C-304A-478E-86F2-267180158795}"/>
              </a:ext>
            </a:extLst>
          </p:cNvPr>
          <p:cNvSpPr/>
          <p:nvPr/>
        </p:nvSpPr>
        <p:spPr>
          <a:xfrm>
            <a:off x="8526022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7669A66-AB20-4805-9A57-6DDF84404317}"/>
              </a:ext>
            </a:extLst>
          </p:cNvPr>
          <p:cNvSpPr/>
          <p:nvPr/>
        </p:nvSpPr>
        <p:spPr>
          <a:xfrm>
            <a:off x="8526022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2FD3C1B-83FC-409D-8618-925038BD5DE1}"/>
              </a:ext>
            </a:extLst>
          </p:cNvPr>
          <p:cNvSpPr/>
          <p:nvPr/>
        </p:nvSpPr>
        <p:spPr>
          <a:xfrm>
            <a:off x="8497783" y="610749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D4169BD-F808-4A9A-87EA-15B60393D3F0}"/>
              </a:ext>
            </a:extLst>
          </p:cNvPr>
          <p:cNvSpPr/>
          <p:nvPr/>
        </p:nvSpPr>
        <p:spPr>
          <a:xfrm>
            <a:off x="10542246" y="538741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C1A89FE-6CF2-4F8C-BD42-338D70312635}"/>
              </a:ext>
            </a:extLst>
          </p:cNvPr>
          <p:cNvSpPr/>
          <p:nvPr/>
        </p:nvSpPr>
        <p:spPr>
          <a:xfrm>
            <a:off x="9640484" y="4650240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9634248-D048-4D3F-B856-EA04A4C3CC30}"/>
              </a:ext>
            </a:extLst>
          </p:cNvPr>
          <p:cNvSpPr/>
          <p:nvPr/>
        </p:nvSpPr>
        <p:spPr>
          <a:xfrm>
            <a:off x="9631099" y="6105635"/>
            <a:ext cx="432048" cy="4320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61A6CCE-1996-463C-98DF-3EA4C80D6C10}"/>
              </a:ext>
            </a:extLst>
          </p:cNvPr>
          <p:cNvCxnSpPr>
            <a:stCxn id="6" idx="7"/>
            <a:endCxn id="7" idx="3"/>
          </p:cNvCxnSpPr>
          <p:nvPr/>
        </p:nvCxnSpPr>
        <p:spPr>
          <a:xfrm flipV="1">
            <a:off x="6950582" y="5036111"/>
            <a:ext cx="630600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6EFF868-93A3-48AD-9009-D5AAF2C479DF}"/>
              </a:ext>
            </a:extLst>
          </p:cNvPr>
          <p:cNvCxnSpPr>
            <a:stCxn id="7" idx="6"/>
            <a:endCxn id="11" idx="2"/>
          </p:cNvCxnSpPr>
          <p:nvPr/>
        </p:nvCxnSpPr>
        <p:spPr>
          <a:xfrm flipV="1">
            <a:off x="7949958" y="4866264"/>
            <a:ext cx="576064" cy="17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E9490BD-DA61-44DD-B81A-0B933CAB7097}"/>
              </a:ext>
            </a:extLst>
          </p:cNvPr>
          <p:cNvCxnSpPr>
            <a:stCxn id="11" idx="6"/>
            <a:endCxn id="15" idx="2"/>
          </p:cNvCxnSpPr>
          <p:nvPr/>
        </p:nvCxnSpPr>
        <p:spPr>
          <a:xfrm>
            <a:off x="8958070" y="4866264"/>
            <a:ext cx="6824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5C48C9C-96DB-4611-B1D0-D5CE4AE773DC}"/>
              </a:ext>
            </a:extLst>
          </p:cNvPr>
          <p:cNvCxnSpPr>
            <a:stCxn id="15" idx="5"/>
            <a:endCxn id="14" idx="1"/>
          </p:cNvCxnSpPr>
          <p:nvPr/>
        </p:nvCxnSpPr>
        <p:spPr>
          <a:xfrm>
            <a:off x="10009260" y="5019016"/>
            <a:ext cx="596258" cy="4316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E2CEBE5-E134-4A29-A1CB-C43C0BEA3A31}"/>
              </a:ext>
            </a:extLst>
          </p:cNvPr>
          <p:cNvCxnSpPr>
            <a:stCxn id="6" idx="6"/>
            <a:endCxn id="9" idx="2"/>
          </p:cNvCxnSpPr>
          <p:nvPr/>
        </p:nvCxnSpPr>
        <p:spPr>
          <a:xfrm>
            <a:off x="7013854" y="5603439"/>
            <a:ext cx="48528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2E44A0D4-4F09-437A-B7A2-17FFF0E989CE}"/>
              </a:ext>
            </a:extLst>
          </p:cNvPr>
          <p:cNvCxnSpPr>
            <a:stCxn id="9" idx="6"/>
            <a:endCxn id="12" idx="2"/>
          </p:cNvCxnSpPr>
          <p:nvPr/>
        </p:nvCxnSpPr>
        <p:spPr>
          <a:xfrm>
            <a:off x="7931188" y="5603439"/>
            <a:ext cx="59483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7BBD5C4-FEF6-4607-8AA5-414597217122}"/>
              </a:ext>
            </a:extLst>
          </p:cNvPr>
          <p:cNvCxnSpPr>
            <a:stCxn id="12" idx="6"/>
            <a:endCxn id="14" idx="2"/>
          </p:cNvCxnSpPr>
          <p:nvPr/>
        </p:nvCxnSpPr>
        <p:spPr>
          <a:xfrm>
            <a:off x="8958070" y="5603439"/>
            <a:ext cx="15841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E602ACF-517B-4D71-9D93-AD1611259CB1}"/>
              </a:ext>
            </a:extLst>
          </p:cNvPr>
          <p:cNvCxnSpPr>
            <a:stCxn id="6" idx="5"/>
            <a:endCxn id="10" idx="1"/>
          </p:cNvCxnSpPr>
          <p:nvPr/>
        </p:nvCxnSpPr>
        <p:spPr>
          <a:xfrm>
            <a:off x="6950582" y="5756191"/>
            <a:ext cx="583633" cy="4145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0339D867-3AF4-4894-8594-8F44A911984C}"/>
              </a:ext>
            </a:extLst>
          </p:cNvPr>
          <p:cNvCxnSpPr>
            <a:stCxn id="10" idx="6"/>
            <a:endCxn id="13" idx="2"/>
          </p:cNvCxnSpPr>
          <p:nvPr/>
        </p:nvCxnSpPr>
        <p:spPr>
          <a:xfrm>
            <a:off x="7902991" y="6323519"/>
            <a:ext cx="5947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2E6A0EA-EA47-4FB9-A2AA-867A1123237A}"/>
              </a:ext>
            </a:extLst>
          </p:cNvPr>
          <p:cNvCxnSpPr>
            <a:stCxn id="13" idx="6"/>
            <a:endCxn id="16" idx="2"/>
          </p:cNvCxnSpPr>
          <p:nvPr/>
        </p:nvCxnSpPr>
        <p:spPr>
          <a:xfrm flipV="1">
            <a:off x="8929831" y="6321659"/>
            <a:ext cx="701268" cy="18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953155-4B51-40E2-867E-48F9594770DC}"/>
              </a:ext>
            </a:extLst>
          </p:cNvPr>
          <p:cNvCxnSpPr>
            <a:stCxn id="16" idx="7"/>
            <a:endCxn id="14" idx="3"/>
          </p:cNvCxnSpPr>
          <p:nvPr/>
        </p:nvCxnSpPr>
        <p:spPr>
          <a:xfrm flipV="1">
            <a:off x="9999875" y="5756191"/>
            <a:ext cx="605643" cy="412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CEBBE85-5F20-41B5-8147-F33BCE6F9D95}"/>
              </a:ext>
            </a:extLst>
          </p:cNvPr>
          <p:cNvSpPr/>
          <p:nvPr/>
        </p:nvSpPr>
        <p:spPr>
          <a:xfrm>
            <a:off x="7373894" y="4595327"/>
            <a:ext cx="667617" cy="2016216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5255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sk하이닉스">
      <a:dk1>
        <a:sysClr val="windowText" lastClr="000000"/>
      </a:dk1>
      <a:lt1>
        <a:sysClr val="window" lastClr="FFFFFF"/>
      </a:lt1>
      <a:dk2>
        <a:srgbClr val="F65616"/>
      </a:dk2>
      <a:lt2>
        <a:srgbClr val="E31837"/>
      </a:lt2>
      <a:accent1>
        <a:srgbClr val="F58025"/>
      </a:accent1>
      <a:accent2>
        <a:srgbClr val="009EDB"/>
      </a:accent2>
      <a:accent3>
        <a:srgbClr val="969696"/>
      </a:accent3>
      <a:accent4>
        <a:srgbClr val="000000"/>
      </a:accent4>
      <a:accent5>
        <a:srgbClr val="16B5EE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2">
      <a:majorFont>
        <a:latin typeface="Arial"/>
        <a:ea typeface="맑은 고딕"/>
        <a:cs typeface=""/>
      </a:majorFont>
      <a:minorFont>
        <a:latin typeface="Arial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ài liệu" ma:contentTypeID="0x01010026E9612E24A31348B5951F20F052821B" ma:contentTypeVersion="2" ma:contentTypeDescription="Tạo tài liệu mới." ma:contentTypeScope="" ma:versionID="04725031385e34bac5d61cdc8fc72da8">
  <xsd:schema xmlns:xsd="http://www.w3.org/2001/XMLSchema" xmlns:xs="http://www.w3.org/2001/XMLSchema" xmlns:p="http://schemas.microsoft.com/office/2006/metadata/properties" xmlns:ns2="66b93461-79f3-44af-954b-acc8e441733c" targetNamespace="http://schemas.microsoft.com/office/2006/metadata/properties" ma:root="true" ma:fieldsID="56836db3673080d4bcf56e78b49bcfdf" ns2:_="">
    <xsd:import namespace="66b93461-79f3-44af-954b-acc8e441733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b93461-79f3-44af-954b-acc8e441733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Loại Nội dung"/>
        <xsd:element ref="dc:title" minOccurs="0" maxOccurs="1" ma:index="4" ma:displayName="Tiêu đề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2564C8C-A29B-4C11-9C99-F5A32BF0D294}"/>
</file>

<file path=customXml/itemProps2.xml><?xml version="1.0" encoding="utf-8"?>
<ds:datastoreItem xmlns:ds="http://schemas.openxmlformats.org/officeDocument/2006/customXml" ds:itemID="{DA7918AE-78E9-41BD-847B-91B0C03E2DAA}"/>
</file>

<file path=customXml/itemProps3.xml><?xml version="1.0" encoding="utf-8"?>
<ds:datastoreItem xmlns:ds="http://schemas.openxmlformats.org/officeDocument/2006/customXml" ds:itemID="{CD959441-9AD5-4045-8D7B-DB7C9EB9F6BE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7611</TotalTime>
  <Words>2704</Words>
  <Application>Microsoft Office PowerPoint</Application>
  <PresentationFormat>Widescreen</PresentationFormat>
  <Paragraphs>402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3" baseType="lpstr">
      <vt:lpstr>맑은 고딕</vt:lpstr>
      <vt:lpstr>나눔스퀘어</vt:lpstr>
      <vt:lpstr>나눔스퀘어 Bold</vt:lpstr>
      <vt:lpstr>나눔스퀘어 ExtraBold</vt:lpstr>
      <vt:lpstr>Arial</vt:lpstr>
      <vt:lpstr>Times New Roman</vt:lpstr>
      <vt:lpstr>1_Office 테마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  <vt:lpstr>Bài toán CVRP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Pham Quang Dung</cp:lastModifiedBy>
  <cp:revision>534</cp:revision>
  <dcterms:created xsi:type="dcterms:W3CDTF">2020-04-21T01:05:35Z</dcterms:created>
  <dcterms:modified xsi:type="dcterms:W3CDTF">2022-04-22T07:00:01Z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ContentTypeId">
    <vt:lpwstr>0x01010026E9612E24A31348B5951F20F052821B</vt:lpwstr>
  </property>
</Properties>
</file>

<file path=docProps/thumbnail.jpeg>
</file>